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7" r:id="rId5"/>
    <p:sldId id="298" r:id="rId6"/>
    <p:sldId id="258" r:id="rId7"/>
    <p:sldId id="315" r:id="rId8"/>
    <p:sldId id="332" r:id="rId9"/>
    <p:sldId id="333" r:id="rId10"/>
    <p:sldId id="335" r:id="rId11"/>
    <p:sldId id="407" r:id="rId12"/>
    <p:sldId id="409" r:id="rId13"/>
    <p:sldId id="406" r:id="rId14"/>
    <p:sldId id="408" r:id="rId15"/>
    <p:sldId id="410" r:id="rId16"/>
    <p:sldId id="259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F752E754-587D-4FA3-9FCB-CDB1078295A9}">
          <p14:sldIdLst>
            <p14:sldId id="257"/>
            <p14:sldId id="298"/>
            <p14:sldId id="258"/>
            <p14:sldId id="315"/>
            <p14:sldId id="332"/>
            <p14:sldId id="333"/>
            <p14:sldId id="335"/>
            <p14:sldId id="407"/>
            <p14:sldId id="409"/>
            <p14:sldId id="406"/>
            <p14:sldId id="408"/>
            <p14:sldId id="410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43434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9C0847-EEA5-493D-B347-A53AEDB55CF7}" v="7" dt="2025-11-10T20:52:16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9" autoAdjust="0"/>
    <p:restoredTop sz="95352" autoAdjust="0"/>
  </p:normalViewPr>
  <p:slideViewPr>
    <p:cSldViewPr snapToGrid="0">
      <p:cViewPr varScale="1">
        <p:scale>
          <a:sx n="82" d="100"/>
          <a:sy n="82" d="100"/>
        </p:scale>
        <p:origin x="114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2"/>
    </p:cViewPr>
  </p:sorterViewPr>
  <p:notesViewPr>
    <p:cSldViewPr snapToGrid="0">
      <p:cViewPr varScale="1">
        <p:scale>
          <a:sx n="68" d="100"/>
          <a:sy n="68" d="100"/>
        </p:scale>
        <p:origin x="32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RO FRANCISCO SEOANES LEON" userId="0eb25a33-0650-4a1e-83a5-617b6d8e1a17" providerId="ADAL" clId="{37CFE8EB-C7A4-4AA1-B42B-DB9EDCBDEC5E}"/>
    <pc:docChg chg="custSel addSld delSld modSld modSection">
      <pc:chgData name="JAIRO FRANCISCO SEOANES LEON" userId="0eb25a33-0650-4a1e-83a5-617b6d8e1a17" providerId="ADAL" clId="{37CFE8EB-C7A4-4AA1-B42B-DB9EDCBDEC5E}" dt="2025-11-10T20:52:09.336" v="65" actId="14100"/>
      <pc:docMkLst>
        <pc:docMk/>
      </pc:docMkLst>
      <pc:sldChg chg="del">
        <pc:chgData name="JAIRO FRANCISCO SEOANES LEON" userId="0eb25a33-0650-4a1e-83a5-617b6d8e1a17" providerId="ADAL" clId="{37CFE8EB-C7A4-4AA1-B42B-DB9EDCBDEC5E}" dt="2025-11-10T20:41:01.984" v="0" actId="47"/>
        <pc:sldMkLst>
          <pc:docMk/>
          <pc:sldMk cId="3650346168" sldId="297"/>
        </pc:sldMkLst>
      </pc:sldChg>
      <pc:sldChg chg="addSp delSp modSp add mod delAnim">
        <pc:chgData name="JAIRO FRANCISCO SEOANES LEON" userId="0eb25a33-0650-4a1e-83a5-617b6d8e1a17" providerId="ADAL" clId="{37CFE8EB-C7A4-4AA1-B42B-DB9EDCBDEC5E}" dt="2025-11-10T20:52:09.336" v="65" actId="14100"/>
        <pc:sldMkLst>
          <pc:docMk/>
          <pc:sldMk cId="1125923310" sldId="410"/>
        </pc:sldMkLst>
        <pc:spChg chg="del">
          <ac:chgData name="JAIRO FRANCISCO SEOANES LEON" userId="0eb25a33-0650-4a1e-83a5-617b6d8e1a17" providerId="ADAL" clId="{37CFE8EB-C7A4-4AA1-B42B-DB9EDCBDEC5E}" dt="2025-11-10T20:46:20.143" v="14" actId="478"/>
          <ac:spMkLst>
            <pc:docMk/>
            <pc:sldMk cId="1125923310" sldId="410"/>
            <ac:spMk id="5" creationId="{5A0A593E-818E-2C25-9738-20B7B0EB7150}"/>
          </ac:spMkLst>
        </pc:spChg>
        <pc:spChg chg="add mod">
          <ac:chgData name="JAIRO FRANCISCO SEOANES LEON" userId="0eb25a33-0650-4a1e-83a5-617b6d8e1a17" providerId="ADAL" clId="{37CFE8EB-C7A4-4AA1-B42B-DB9EDCBDEC5E}" dt="2025-11-10T20:47:55.933" v="36" actId="1076"/>
          <ac:spMkLst>
            <pc:docMk/>
            <pc:sldMk cId="1125923310" sldId="410"/>
            <ac:spMk id="6" creationId="{4D807227-F821-95EB-0BE7-A9C6E8BBDF48}"/>
          </ac:spMkLst>
        </pc:spChg>
        <pc:spChg chg="del">
          <ac:chgData name="JAIRO FRANCISCO SEOANES LEON" userId="0eb25a33-0650-4a1e-83a5-617b6d8e1a17" providerId="ADAL" clId="{37CFE8EB-C7A4-4AA1-B42B-DB9EDCBDEC5E}" dt="2025-11-10T20:46:22.230" v="16" actId="478"/>
          <ac:spMkLst>
            <pc:docMk/>
            <pc:sldMk cId="1125923310" sldId="410"/>
            <ac:spMk id="7" creationId="{65A5E9D3-CFE1-C241-BDEA-6C29AB99AD93}"/>
          </ac:spMkLst>
        </pc:spChg>
        <pc:spChg chg="mod">
          <ac:chgData name="JAIRO FRANCISCO SEOANES LEON" userId="0eb25a33-0650-4a1e-83a5-617b6d8e1a17" providerId="ADAL" clId="{37CFE8EB-C7A4-4AA1-B42B-DB9EDCBDEC5E}" dt="2025-11-10T20:46:17.893" v="13" actId="20577"/>
          <ac:spMkLst>
            <pc:docMk/>
            <pc:sldMk cId="1125923310" sldId="410"/>
            <ac:spMk id="11" creationId="{3B4190D0-30F9-F4A0-6B63-ED88C81AFA1A}"/>
          </ac:spMkLst>
        </pc:spChg>
        <pc:spChg chg="add mod">
          <ac:chgData name="JAIRO FRANCISCO SEOANES LEON" userId="0eb25a33-0650-4a1e-83a5-617b6d8e1a17" providerId="ADAL" clId="{37CFE8EB-C7A4-4AA1-B42B-DB9EDCBDEC5E}" dt="2025-11-10T20:48:24.510" v="42" actId="1076"/>
          <ac:spMkLst>
            <pc:docMk/>
            <pc:sldMk cId="1125923310" sldId="410"/>
            <ac:spMk id="15" creationId="{98DD188F-CC3D-5E54-E899-F29CAD7AF0DE}"/>
          </ac:spMkLst>
        </pc:spChg>
        <pc:spChg chg="add mod">
          <ac:chgData name="JAIRO FRANCISCO SEOANES LEON" userId="0eb25a33-0650-4a1e-83a5-617b6d8e1a17" providerId="ADAL" clId="{37CFE8EB-C7A4-4AA1-B42B-DB9EDCBDEC5E}" dt="2025-11-10T20:49:46.614" v="50" actId="1076"/>
          <ac:spMkLst>
            <pc:docMk/>
            <pc:sldMk cId="1125923310" sldId="410"/>
            <ac:spMk id="19" creationId="{78F85134-F598-40FE-3A03-A9FE5C5A72D3}"/>
          </ac:spMkLst>
        </pc:spChg>
        <pc:spChg chg="add mod">
          <ac:chgData name="JAIRO FRANCISCO SEOANES LEON" userId="0eb25a33-0650-4a1e-83a5-617b6d8e1a17" providerId="ADAL" clId="{37CFE8EB-C7A4-4AA1-B42B-DB9EDCBDEC5E}" dt="2025-11-10T20:50:32.814" v="57" actId="1076"/>
          <ac:spMkLst>
            <pc:docMk/>
            <pc:sldMk cId="1125923310" sldId="410"/>
            <ac:spMk id="23" creationId="{2F07C25D-0EC7-2E03-8A59-B19A159907DD}"/>
          </ac:spMkLst>
        </pc:spChg>
        <pc:spChg chg="add mod">
          <ac:chgData name="JAIRO FRANCISCO SEOANES LEON" userId="0eb25a33-0650-4a1e-83a5-617b6d8e1a17" providerId="ADAL" clId="{37CFE8EB-C7A4-4AA1-B42B-DB9EDCBDEC5E}" dt="2025-11-10T20:52:09.336" v="65" actId="14100"/>
          <ac:spMkLst>
            <pc:docMk/>
            <pc:sldMk cId="1125923310" sldId="410"/>
            <ac:spMk id="27" creationId="{80D283B3-687C-9FEB-E6B4-8BFC806314B2}"/>
          </ac:spMkLst>
        </pc:spChg>
        <pc:picChg chg="add mod">
          <ac:chgData name="JAIRO FRANCISCO SEOANES LEON" userId="0eb25a33-0650-4a1e-83a5-617b6d8e1a17" providerId="ADAL" clId="{37CFE8EB-C7A4-4AA1-B42B-DB9EDCBDEC5E}" dt="2025-11-10T20:47:52.262" v="35" actId="1076"/>
          <ac:picMkLst>
            <pc:docMk/>
            <pc:sldMk cId="1125923310" sldId="410"/>
            <ac:picMk id="3" creationId="{ACC4922F-51A2-7675-5350-15EFF39799DE}"/>
          </ac:picMkLst>
        </pc:picChg>
        <pc:picChg chg="del">
          <ac:chgData name="JAIRO FRANCISCO SEOANES LEON" userId="0eb25a33-0650-4a1e-83a5-617b6d8e1a17" providerId="ADAL" clId="{37CFE8EB-C7A4-4AA1-B42B-DB9EDCBDEC5E}" dt="2025-11-10T20:46:22.740" v="17" actId="478"/>
          <ac:picMkLst>
            <pc:docMk/>
            <pc:sldMk cId="1125923310" sldId="410"/>
            <ac:picMk id="8" creationId="{778AB1AE-0D14-CB2D-62DC-924D9138F85F}"/>
          </ac:picMkLst>
        </pc:picChg>
        <pc:picChg chg="del">
          <ac:chgData name="JAIRO FRANCISCO SEOANES LEON" userId="0eb25a33-0650-4a1e-83a5-617b6d8e1a17" providerId="ADAL" clId="{37CFE8EB-C7A4-4AA1-B42B-DB9EDCBDEC5E}" dt="2025-11-10T20:46:20.627" v="15" actId="478"/>
          <ac:picMkLst>
            <pc:docMk/>
            <pc:sldMk cId="1125923310" sldId="410"/>
            <ac:picMk id="10" creationId="{EA6C3986-F157-02A2-8B00-804D5E803087}"/>
          </ac:picMkLst>
        </pc:picChg>
        <pc:picChg chg="add mod">
          <ac:chgData name="JAIRO FRANCISCO SEOANES LEON" userId="0eb25a33-0650-4a1e-83a5-617b6d8e1a17" providerId="ADAL" clId="{37CFE8EB-C7A4-4AA1-B42B-DB9EDCBDEC5E}" dt="2025-11-10T20:47:57.117" v="37" actId="1076"/>
          <ac:picMkLst>
            <pc:docMk/>
            <pc:sldMk cId="1125923310" sldId="410"/>
            <ac:picMk id="12" creationId="{1088616F-211A-696D-E495-0DE770B7BEB4}"/>
          </ac:picMkLst>
        </pc:picChg>
        <pc:picChg chg="add mod">
          <ac:chgData name="JAIRO FRANCISCO SEOANES LEON" userId="0eb25a33-0650-4a1e-83a5-617b6d8e1a17" providerId="ADAL" clId="{37CFE8EB-C7A4-4AA1-B42B-DB9EDCBDEC5E}" dt="2025-11-10T20:49:16.438" v="47" actId="1076"/>
          <ac:picMkLst>
            <pc:docMk/>
            <pc:sldMk cId="1125923310" sldId="410"/>
            <ac:picMk id="17" creationId="{B70B44D4-7ABC-F8F9-1E1F-35AB26AE7470}"/>
          </ac:picMkLst>
        </pc:picChg>
        <pc:picChg chg="add mod">
          <ac:chgData name="JAIRO FRANCISCO SEOANES LEON" userId="0eb25a33-0650-4a1e-83a5-617b6d8e1a17" providerId="ADAL" clId="{37CFE8EB-C7A4-4AA1-B42B-DB9EDCBDEC5E}" dt="2025-11-10T20:50:19.045" v="53" actId="1076"/>
          <ac:picMkLst>
            <pc:docMk/>
            <pc:sldMk cId="1125923310" sldId="410"/>
            <ac:picMk id="21" creationId="{5CA667C3-0F4D-5621-B9CC-D603A92F5065}"/>
          </ac:picMkLst>
        </pc:picChg>
        <pc:picChg chg="add mod">
          <ac:chgData name="JAIRO FRANCISCO SEOANES LEON" userId="0eb25a33-0650-4a1e-83a5-617b6d8e1a17" providerId="ADAL" clId="{37CFE8EB-C7A4-4AA1-B42B-DB9EDCBDEC5E}" dt="2025-11-10T20:51:55.830" v="62" actId="1076"/>
          <ac:picMkLst>
            <pc:docMk/>
            <pc:sldMk cId="1125923310" sldId="410"/>
            <ac:picMk id="25" creationId="{3DC26ACE-FF23-84F8-D70F-C0D8DE2A57E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C88BA8-813D-4701-80A2-A85F06C1F7D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09A4092C-2BC4-4995-AC0B-5D4EF7A9B7C9}">
      <dgm:prSet phldrT="[Texto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2000" b="1" dirty="0">
              <a:effectLst/>
              <a:latin typeface="+mn-lt"/>
            </a:rPr>
            <a:t>Unidad 1</a:t>
          </a:r>
        </a:p>
        <a:p>
          <a:r>
            <a:rPr lang="es-ES" sz="2000" b="1" dirty="0">
              <a:effectLst/>
              <a:latin typeface="+mn-lt"/>
            </a:rPr>
            <a:t>Fundamentos avanzados de diseño orientado a objetos</a:t>
          </a:r>
          <a:endParaRPr lang="es-CO" sz="2000" b="1" dirty="0">
            <a:effectLst/>
            <a:latin typeface="+mn-lt"/>
          </a:endParaRPr>
        </a:p>
      </dgm:t>
    </dgm:pt>
    <dgm:pt modelId="{388EB1E5-269E-4127-B59A-FB644E0F5706}" type="parTrans" cxnId="{C643A84B-757B-459E-A3E5-4EE3C95C4418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B9FB905A-B7EA-47D6-94F2-E8E0D2DF654B}" type="sibTrans" cxnId="{C643A84B-757B-459E-A3E5-4EE3C95C4418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18A750FE-4BDF-4D85-AE01-A18AD573A989}">
      <dgm:prSet phldrT="[Texto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2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prstClr val="white"/>
              </a:solidFill>
              <a:effectLst/>
              <a:latin typeface="+mn-lt"/>
              <a:ea typeface="+mn-ea"/>
              <a:cs typeface="+mn-cs"/>
            </a:rPr>
            <a:t>Patrones de diseño creacionales</a:t>
          </a:r>
        </a:p>
      </dgm:t>
    </dgm:pt>
    <dgm:pt modelId="{F0009BF6-41A3-41E7-82EC-68CFEC65E47B}" type="parTrans" cxnId="{4B5D9A20-A62D-4EBD-8039-C25C86A4D9B3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6BC4710B-BDF0-4977-9A01-FD58C2AFA51B}" type="sibTrans" cxnId="{4B5D9A20-A62D-4EBD-8039-C25C86A4D9B3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131E3FD-8902-45A1-985D-4CA34AC5173D}">
      <dgm:prSet phldrT="[Texto]" custT="1"/>
      <dgm:spPr/>
      <dgm:t>
        <a:bodyPr/>
        <a:lstStyle/>
        <a:p>
          <a:r>
            <a:rPr lang="es-ES" sz="2000" b="1" dirty="0">
              <a:effectLst/>
              <a:latin typeface="+mn-lt"/>
            </a:rPr>
            <a:t>Unidad 3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estructurales</a:t>
          </a:r>
        </a:p>
      </dgm:t>
    </dgm:pt>
    <dgm:pt modelId="{A0BFC051-DBFA-442F-B137-B58902F9B796}" type="parTrans" cxnId="{CFCC6F7A-A74B-4EDE-AF2E-FAA62DF5E7B0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60E7820C-BA59-450F-9F2E-FF3FE3EAB947}" type="sibTrans" cxnId="{CFCC6F7A-A74B-4EDE-AF2E-FAA62DF5E7B0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D7AF6ABB-598C-43BB-AD47-68546C91DFEE}">
      <dgm:prSet phldrT="[Texto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C00000"/>
        </a:solidFill>
      </dgm:spPr>
      <dgm:t>
        <a:bodyPr/>
        <a:lstStyle/>
        <a:p>
          <a:r>
            <a:rPr lang="es-ES" sz="2000" b="1" dirty="0">
              <a:effectLst/>
              <a:latin typeface="+mn-lt"/>
            </a:rPr>
            <a:t>Unidad 5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Antipatrones y </a:t>
          </a:r>
          <a:r>
            <a:rPr lang="es-CO" sz="2000" b="1" dirty="0" err="1">
              <a:effectLst/>
              <a:latin typeface="+mn-lt"/>
            </a:rPr>
            <a:t>refactorizacion</a:t>
          </a:r>
          <a:endParaRPr lang="es-CO" sz="2000" b="1" dirty="0">
            <a:effectLst/>
            <a:latin typeface="+mn-lt"/>
          </a:endParaRPr>
        </a:p>
      </dgm:t>
    </dgm:pt>
    <dgm:pt modelId="{88C76B2B-160A-442C-9421-7DBD13F7931D}" type="parTrans" cxnId="{3EA86CD6-3F5B-44A9-9C47-CC5523125079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B54375C7-352C-49B8-BFD7-09282652DD3F}" type="sibTrans" cxnId="{3EA86CD6-3F5B-44A9-9C47-CC5523125079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78E484A6-0680-4F98-A0C0-919DF6D58FCB}">
      <dgm:prSet phldrT="[Texto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2000" b="1" dirty="0">
              <a:effectLst/>
              <a:latin typeface="+mn-lt"/>
            </a:rPr>
            <a:t>Unidad 4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de comportamiento</a:t>
          </a:r>
        </a:p>
      </dgm:t>
    </dgm:pt>
    <dgm:pt modelId="{943565A4-97EB-44E1-9877-B0A0B9DC46A0}" type="parTrans" cxnId="{33FAA1F4-4FBA-4816-95C6-D31CE00A20C9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C2EBCCE-59EA-4E06-9CD0-3D05ED8646DD}" type="sibTrans" cxnId="{33FAA1F4-4FBA-4816-95C6-D31CE00A20C9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72319160-662A-4172-8DCE-EBEE9E81A83E}">
      <dgm:prSet phldrT="[Texto]" custT="1"/>
      <dgm:spPr>
        <a:solidFill>
          <a:srgbClr val="434343"/>
        </a:solidFill>
      </dgm:spPr>
      <dgm:t>
        <a:bodyPr/>
        <a:lstStyle/>
        <a:p>
          <a:r>
            <a:rPr lang="es-CO" sz="2000" b="1" dirty="0">
              <a:effectLst/>
              <a:latin typeface="+mn-lt"/>
            </a:rPr>
            <a:t>Cierre Curso</a:t>
          </a:r>
        </a:p>
      </dgm:t>
    </dgm:pt>
    <dgm:pt modelId="{FE0E46B8-800E-442D-8B99-A3184E007D1C}" type="parTrans" cxnId="{EF47CA84-6C9F-45FC-B010-D0FBB824C2B1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3F7DDBC1-6A9B-4D36-81E6-15A2EF22C743}" type="sibTrans" cxnId="{EF47CA84-6C9F-45FC-B010-D0FBB824C2B1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665C4FA-9078-4E7B-8450-91C448B07F9B}" type="pres">
      <dgm:prSet presAssocID="{BBC88BA8-813D-4701-80A2-A85F06C1F7D9}" presName="Name0" presStyleCnt="0">
        <dgm:presLayoutVars>
          <dgm:dir/>
          <dgm:resizeHandles val="exact"/>
        </dgm:presLayoutVars>
      </dgm:prSet>
      <dgm:spPr/>
    </dgm:pt>
    <dgm:pt modelId="{CF4C58B1-FCA0-44A0-B052-685C75CDE688}" type="pres">
      <dgm:prSet presAssocID="{09A4092C-2BC4-4995-AC0B-5D4EF7A9B7C9}" presName="node" presStyleLbl="node1" presStyleIdx="0" presStyleCnt="6">
        <dgm:presLayoutVars>
          <dgm:bulletEnabled val="1"/>
        </dgm:presLayoutVars>
      </dgm:prSet>
      <dgm:spPr/>
    </dgm:pt>
    <dgm:pt modelId="{626144AF-8905-46DD-9377-2CA8C0899B8E}" type="pres">
      <dgm:prSet presAssocID="{B9FB905A-B7EA-47D6-94F2-E8E0D2DF654B}" presName="sibTrans" presStyleLbl="sibTrans1D1" presStyleIdx="0" presStyleCnt="5"/>
      <dgm:spPr/>
    </dgm:pt>
    <dgm:pt modelId="{CCF57BED-33B5-4B36-B14B-A3E745591E0C}" type="pres">
      <dgm:prSet presAssocID="{B9FB905A-B7EA-47D6-94F2-E8E0D2DF654B}" presName="connectorText" presStyleLbl="sibTrans1D1" presStyleIdx="0" presStyleCnt="5"/>
      <dgm:spPr/>
    </dgm:pt>
    <dgm:pt modelId="{4957957B-9E95-4294-8229-101D222D9924}" type="pres">
      <dgm:prSet presAssocID="{18A750FE-4BDF-4D85-AE01-A18AD573A989}" presName="node" presStyleLbl="node1" presStyleIdx="1" presStyleCnt="6">
        <dgm:presLayoutVars>
          <dgm:bulletEnabled val="1"/>
        </dgm:presLayoutVars>
      </dgm:prSet>
      <dgm:spPr/>
    </dgm:pt>
    <dgm:pt modelId="{2CC19992-F3FB-46D1-B238-65B04E09C692}" type="pres">
      <dgm:prSet presAssocID="{6BC4710B-BDF0-4977-9A01-FD58C2AFA51B}" presName="sibTrans" presStyleLbl="sibTrans1D1" presStyleIdx="1" presStyleCnt="5"/>
      <dgm:spPr/>
    </dgm:pt>
    <dgm:pt modelId="{1E330EA3-1E06-4309-BE35-83F9F9049280}" type="pres">
      <dgm:prSet presAssocID="{6BC4710B-BDF0-4977-9A01-FD58C2AFA51B}" presName="connectorText" presStyleLbl="sibTrans1D1" presStyleIdx="1" presStyleCnt="5"/>
      <dgm:spPr/>
    </dgm:pt>
    <dgm:pt modelId="{72ED393D-38AF-4C6E-BA60-9F891F516C41}" type="pres">
      <dgm:prSet presAssocID="{5131E3FD-8902-45A1-985D-4CA34AC5173D}" presName="node" presStyleLbl="node1" presStyleIdx="2" presStyleCnt="6">
        <dgm:presLayoutVars>
          <dgm:bulletEnabled val="1"/>
        </dgm:presLayoutVars>
      </dgm:prSet>
      <dgm:spPr/>
    </dgm:pt>
    <dgm:pt modelId="{7650BF17-F637-49F8-BE1A-0CAB6DCD72E5}" type="pres">
      <dgm:prSet presAssocID="{60E7820C-BA59-450F-9F2E-FF3FE3EAB947}" presName="sibTrans" presStyleLbl="sibTrans1D1" presStyleIdx="2" presStyleCnt="5"/>
      <dgm:spPr/>
    </dgm:pt>
    <dgm:pt modelId="{DF4AA754-31C1-42EA-8D3B-D5C2CADC3520}" type="pres">
      <dgm:prSet presAssocID="{60E7820C-BA59-450F-9F2E-FF3FE3EAB947}" presName="connectorText" presStyleLbl="sibTrans1D1" presStyleIdx="2" presStyleCnt="5"/>
      <dgm:spPr/>
    </dgm:pt>
    <dgm:pt modelId="{D5289F89-6E43-457A-9EC2-E3901245F2E1}" type="pres">
      <dgm:prSet presAssocID="{78E484A6-0680-4F98-A0C0-919DF6D58FCB}" presName="node" presStyleLbl="node1" presStyleIdx="3" presStyleCnt="6">
        <dgm:presLayoutVars>
          <dgm:bulletEnabled val="1"/>
        </dgm:presLayoutVars>
      </dgm:prSet>
      <dgm:spPr/>
    </dgm:pt>
    <dgm:pt modelId="{99D30D94-4A67-4883-B1D4-E119FE2470D0}" type="pres">
      <dgm:prSet presAssocID="{5C2EBCCE-59EA-4E06-9CD0-3D05ED8646DD}" presName="sibTrans" presStyleLbl="sibTrans1D1" presStyleIdx="3" presStyleCnt="5"/>
      <dgm:spPr/>
    </dgm:pt>
    <dgm:pt modelId="{AF4F2CA5-F99C-4BAE-A461-5834077A6E0F}" type="pres">
      <dgm:prSet presAssocID="{5C2EBCCE-59EA-4E06-9CD0-3D05ED8646DD}" presName="connectorText" presStyleLbl="sibTrans1D1" presStyleIdx="3" presStyleCnt="5"/>
      <dgm:spPr/>
    </dgm:pt>
    <dgm:pt modelId="{0D294A7B-E846-4579-BBF2-7313BBAB9435}" type="pres">
      <dgm:prSet presAssocID="{D7AF6ABB-598C-43BB-AD47-68546C91DFEE}" presName="node" presStyleLbl="node1" presStyleIdx="4" presStyleCnt="6">
        <dgm:presLayoutVars>
          <dgm:bulletEnabled val="1"/>
        </dgm:presLayoutVars>
      </dgm:prSet>
      <dgm:spPr/>
    </dgm:pt>
    <dgm:pt modelId="{D90EE78C-8B18-4BEC-BF39-E65849C06151}" type="pres">
      <dgm:prSet presAssocID="{B54375C7-352C-49B8-BFD7-09282652DD3F}" presName="sibTrans" presStyleLbl="sibTrans1D1" presStyleIdx="4" presStyleCnt="5"/>
      <dgm:spPr/>
    </dgm:pt>
    <dgm:pt modelId="{E8A8DC93-7DE6-4A64-B86F-263870E2FE66}" type="pres">
      <dgm:prSet presAssocID="{B54375C7-352C-49B8-BFD7-09282652DD3F}" presName="connectorText" presStyleLbl="sibTrans1D1" presStyleIdx="4" presStyleCnt="5"/>
      <dgm:spPr/>
    </dgm:pt>
    <dgm:pt modelId="{7AABB14E-FFD5-4811-B127-0690D3BFD944}" type="pres">
      <dgm:prSet presAssocID="{72319160-662A-4172-8DCE-EBEE9E81A83E}" presName="node" presStyleLbl="node1" presStyleIdx="5" presStyleCnt="6">
        <dgm:presLayoutVars>
          <dgm:bulletEnabled val="1"/>
        </dgm:presLayoutVars>
      </dgm:prSet>
      <dgm:spPr/>
    </dgm:pt>
  </dgm:ptLst>
  <dgm:cxnLst>
    <dgm:cxn modelId="{4B5D9A20-A62D-4EBD-8039-C25C86A4D9B3}" srcId="{BBC88BA8-813D-4701-80A2-A85F06C1F7D9}" destId="{18A750FE-4BDF-4D85-AE01-A18AD573A989}" srcOrd="1" destOrd="0" parTransId="{F0009BF6-41A3-41E7-82EC-68CFEC65E47B}" sibTransId="{6BC4710B-BDF0-4977-9A01-FD58C2AFA51B}"/>
    <dgm:cxn modelId="{E4090433-539C-4EF1-B591-EA19FC98FE38}" type="presOf" srcId="{60E7820C-BA59-450F-9F2E-FF3FE3EAB947}" destId="{7650BF17-F637-49F8-BE1A-0CAB6DCD72E5}" srcOrd="0" destOrd="0" presId="urn:microsoft.com/office/officeart/2005/8/layout/bProcess3"/>
    <dgm:cxn modelId="{D9BFC33A-F454-40EA-80A9-6525F0F008AA}" type="presOf" srcId="{B54375C7-352C-49B8-BFD7-09282652DD3F}" destId="{E8A8DC93-7DE6-4A64-B86F-263870E2FE66}" srcOrd="1" destOrd="0" presId="urn:microsoft.com/office/officeart/2005/8/layout/bProcess3"/>
    <dgm:cxn modelId="{A8D02C3F-3C07-4A7F-8340-B2B7DAD653F7}" type="presOf" srcId="{B9FB905A-B7EA-47D6-94F2-E8E0D2DF654B}" destId="{CCF57BED-33B5-4B36-B14B-A3E745591E0C}" srcOrd="1" destOrd="0" presId="urn:microsoft.com/office/officeart/2005/8/layout/bProcess3"/>
    <dgm:cxn modelId="{37A9145E-B0CB-48F4-A15F-04F171DE9E4F}" type="presOf" srcId="{5C2EBCCE-59EA-4E06-9CD0-3D05ED8646DD}" destId="{AF4F2CA5-F99C-4BAE-A461-5834077A6E0F}" srcOrd="1" destOrd="0" presId="urn:microsoft.com/office/officeart/2005/8/layout/bProcess3"/>
    <dgm:cxn modelId="{7032CD60-1DA1-442D-B74E-AE1B9DA1CFBC}" type="presOf" srcId="{B9FB905A-B7EA-47D6-94F2-E8E0D2DF654B}" destId="{626144AF-8905-46DD-9377-2CA8C0899B8E}" srcOrd="0" destOrd="0" presId="urn:microsoft.com/office/officeart/2005/8/layout/bProcess3"/>
    <dgm:cxn modelId="{C643A84B-757B-459E-A3E5-4EE3C95C4418}" srcId="{BBC88BA8-813D-4701-80A2-A85F06C1F7D9}" destId="{09A4092C-2BC4-4995-AC0B-5D4EF7A9B7C9}" srcOrd="0" destOrd="0" parTransId="{388EB1E5-269E-4127-B59A-FB644E0F5706}" sibTransId="{B9FB905A-B7EA-47D6-94F2-E8E0D2DF654B}"/>
    <dgm:cxn modelId="{C446B34E-9B3D-4263-AC45-FEA2D489D272}" type="presOf" srcId="{6BC4710B-BDF0-4977-9A01-FD58C2AFA51B}" destId="{1E330EA3-1E06-4309-BE35-83F9F9049280}" srcOrd="1" destOrd="0" presId="urn:microsoft.com/office/officeart/2005/8/layout/bProcess3"/>
    <dgm:cxn modelId="{EA016F57-C18A-4A09-AF0B-1FA6A8AC16DB}" type="presOf" srcId="{60E7820C-BA59-450F-9F2E-FF3FE3EAB947}" destId="{DF4AA754-31C1-42EA-8D3B-D5C2CADC3520}" srcOrd="1" destOrd="0" presId="urn:microsoft.com/office/officeart/2005/8/layout/bProcess3"/>
    <dgm:cxn modelId="{CFCC6F7A-A74B-4EDE-AF2E-FAA62DF5E7B0}" srcId="{BBC88BA8-813D-4701-80A2-A85F06C1F7D9}" destId="{5131E3FD-8902-45A1-985D-4CA34AC5173D}" srcOrd="2" destOrd="0" parTransId="{A0BFC051-DBFA-442F-B137-B58902F9B796}" sibTransId="{60E7820C-BA59-450F-9F2E-FF3FE3EAB947}"/>
    <dgm:cxn modelId="{B5B4287F-8513-43E3-BBC3-2A8017CFA3F2}" type="presOf" srcId="{B54375C7-352C-49B8-BFD7-09282652DD3F}" destId="{D90EE78C-8B18-4BEC-BF39-E65849C06151}" srcOrd="0" destOrd="0" presId="urn:microsoft.com/office/officeart/2005/8/layout/bProcess3"/>
    <dgm:cxn modelId="{EF47CA84-6C9F-45FC-B010-D0FBB824C2B1}" srcId="{BBC88BA8-813D-4701-80A2-A85F06C1F7D9}" destId="{72319160-662A-4172-8DCE-EBEE9E81A83E}" srcOrd="5" destOrd="0" parTransId="{FE0E46B8-800E-442D-8B99-A3184E007D1C}" sibTransId="{3F7DDBC1-6A9B-4D36-81E6-15A2EF22C743}"/>
    <dgm:cxn modelId="{D99BBF91-B8D3-473C-8FAE-03830A44A38D}" type="presOf" srcId="{5C2EBCCE-59EA-4E06-9CD0-3D05ED8646DD}" destId="{99D30D94-4A67-4883-B1D4-E119FE2470D0}" srcOrd="0" destOrd="0" presId="urn:microsoft.com/office/officeart/2005/8/layout/bProcess3"/>
    <dgm:cxn modelId="{E57D47A2-0AEF-4CE6-ACDC-3583A8305DD6}" type="presOf" srcId="{5131E3FD-8902-45A1-985D-4CA34AC5173D}" destId="{72ED393D-38AF-4C6E-BA60-9F891F516C41}" srcOrd="0" destOrd="0" presId="urn:microsoft.com/office/officeart/2005/8/layout/bProcess3"/>
    <dgm:cxn modelId="{F21C48A6-F3C3-4C44-932D-6D391FE242AD}" type="presOf" srcId="{72319160-662A-4172-8DCE-EBEE9E81A83E}" destId="{7AABB14E-FFD5-4811-B127-0690D3BFD944}" srcOrd="0" destOrd="0" presId="urn:microsoft.com/office/officeart/2005/8/layout/bProcess3"/>
    <dgm:cxn modelId="{17AA23C0-C510-49E3-B5D3-FF5170A33F7E}" type="presOf" srcId="{BBC88BA8-813D-4701-80A2-A85F06C1F7D9}" destId="{5665C4FA-9078-4E7B-8450-91C448B07F9B}" srcOrd="0" destOrd="0" presId="urn:microsoft.com/office/officeart/2005/8/layout/bProcess3"/>
    <dgm:cxn modelId="{2DD358CC-BDEE-4A52-92CA-B964C97DBAB0}" type="presOf" srcId="{18A750FE-4BDF-4D85-AE01-A18AD573A989}" destId="{4957957B-9E95-4294-8229-101D222D9924}" srcOrd="0" destOrd="0" presId="urn:microsoft.com/office/officeart/2005/8/layout/bProcess3"/>
    <dgm:cxn modelId="{7C101ACE-2709-4738-A3E6-B31620ACE6FE}" type="presOf" srcId="{D7AF6ABB-598C-43BB-AD47-68546C91DFEE}" destId="{0D294A7B-E846-4579-BBF2-7313BBAB9435}" srcOrd="0" destOrd="0" presId="urn:microsoft.com/office/officeart/2005/8/layout/bProcess3"/>
    <dgm:cxn modelId="{0DBB7ED0-67D0-4F78-9D88-8F378E4EF6B5}" type="presOf" srcId="{6BC4710B-BDF0-4977-9A01-FD58C2AFA51B}" destId="{2CC19992-F3FB-46D1-B238-65B04E09C692}" srcOrd="0" destOrd="0" presId="urn:microsoft.com/office/officeart/2005/8/layout/bProcess3"/>
    <dgm:cxn modelId="{3EA86CD6-3F5B-44A9-9C47-CC5523125079}" srcId="{BBC88BA8-813D-4701-80A2-A85F06C1F7D9}" destId="{D7AF6ABB-598C-43BB-AD47-68546C91DFEE}" srcOrd="4" destOrd="0" parTransId="{88C76B2B-160A-442C-9421-7DBD13F7931D}" sibTransId="{B54375C7-352C-49B8-BFD7-09282652DD3F}"/>
    <dgm:cxn modelId="{C92144D7-220C-4ED5-9902-2FD40CB941B9}" type="presOf" srcId="{78E484A6-0680-4F98-A0C0-919DF6D58FCB}" destId="{D5289F89-6E43-457A-9EC2-E3901245F2E1}" srcOrd="0" destOrd="0" presId="urn:microsoft.com/office/officeart/2005/8/layout/bProcess3"/>
    <dgm:cxn modelId="{F1D291E7-66C2-43CF-A25D-F128277764A7}" type="presOf" srcId="{09A4092C-2BC4-4995-AC0B-5D4EF7A9B7C9}" destId="{CF4C58B1-FCA0-44A0-B052-685C75CDE688}" srcOrd="0" destOrd="0" presId="urn:microsoft.com/office/officeart/2005/8/layout/bProcess3"/>
    <dgm:cxn modelId="{33FAA1F4-4FBA-4816-95C6-D31CE00A20C9}" srcId="{BBC88BA8-813D-4701-80A2-A85F06C1F7D9}" destId="{78E484A6-0680-4F98-A0C0-919DF6D58FCB}" srcOrd="3" destOrd="0" parTransId="{943565A4-97EB-44E1-9877-B0A0B9DC46A0}" sibTransId="{5C2EBCCE-59EA-4E06-9CD0-3D05ED8646DD}"/>
    <dgm:cxn modelId="{5A1C0A51-264E-4D45-B001-CDB463CA304D}" type="presParOf" srcId="{5665C4FA-9078-4E7B-8450-91C448B07F9B}" destId="{CF4C58B1-FCA0-44A0-B052-685C75CDE688}" srcOrd="0" destOrd="0" presId="urn:microsoft.com/office/officeart/2005/8/layout/bProcess3"/>
    <dgm:cxn modelId="{4F6F6ABD-79C2-4A35-BC1E-EC7728878D36}" type="presParOf" srcId="{5665C4FA-9078-4E7B-8450-91C448B07F9B}" destId="{626144AF-8905-46DD-9377-2CA8C0899B8E}" srcOrd="1" destOrd="0" presId="urn:microsoft.com/office/officeart/2005/8/layout/bProcess3"/>
    <dgm:cxn modelId="{097DCBE1-3B6B-4208-86C3-903F9A367B41}" type="presParOf" srcId="{626144AF-8905-46DD-9377-2CA8C0899B8E}" destId="{CCF57BED-33B5-4B36-B14B-A3E745591E0C}" srcOrd="0" destOrd="0" presId="urn:microsoft.com/office/officeart/2005/8/layout/bProcess3"/>
    <dgm:cxn modelId="{AEAB97D3-A497-4296-B6BB-FFF451179EC4}" type="presParOf" srcId="{5665C4FA-9078-4E7B-8450-91C448B07F9B}" destId="{4957957B-9E95-4294-8229-101D222D9924}" srcOrd="2" destOrd="0" presId="urn:microsoft.com/office/officeart/2005/8/layout/bProcess3"/>
    <dgm:cxn modelId="{94F466E2-79C3-4ACF-A1A1-0DE6D1CB3D04}" type="presParOf" srcId="{5665C4FA-9078-4E7B-8450-91C448B07F9B}" destId="{2CC19992-F3FB-46D1-B238-65B04E09C692}" srcOrd="3" destOrd="0" presId="urn:microsoft.com/office/officeart/2005/8/layout/bProcess3"/>
    <dgm:cxn modelId="{15575950-D63E-42E5-9B5B-32C5C89F20CD}" type="presParOf" srcId="{2CC19992-F3FB-46D1-B238-65B04E09C692}" destId="{1E330EA3-1E06-4309-BE35-83F9F9049280}" srcOrd="0" destOrd="0" presId="urn:microsoft.com/office/officeart/2005/8/layout/bProcess3"/>
    <dgm:cxn modelId="{E334C0A4-944B-4709-8219-E8C56C1F21A2}" type="presParOf" srcId="{5665C4FA-9078-4E7B-8450-91C448B07F9B}" destId="{72ED393D-38AF-4C6E-BA60-9F891F516C41}" srcOrd="4" destOrd="0" presId="urn:microsoft.com/office/officeart/2005/8/layout/bProcess3"/>
    <dgm:cxn modelId="{9F34DC99-AA15-4AF1-80A3-6982879EFA6D}" type="presParOf" srcId="{5665C4FA-9078-4E7B-8450-91C448B07F9B}" destId="{7650BF17-F637-49F8-BE1A-0CAB6DCD72E5}" srcOrd="5" destOrd="0" presId="urn:microsoft.com/office/officeart/2005/8/layout/bProcess3"/>
    <dgm:cxn modelId="{1AF5DB63-6C7B-40D3-8FC0-65CF048EFF84}" type="presParOf" srcId="{7650BF17-F637-49F8-BE1A-0CAB6DCD72E5}" destId="{DF4AA754-31C1-42EA-8D3B-D5C2CADC3520}" srcOrd="0" destOrd="0" presId="urn:microsoft.com/office/officeart/2005/8/layout/bProcess3"/>
    <dgm:cxn modelId="{6236E830-F205-4215-9A24-76AA588738EC}" type="presParOf" srcId="{5665C4FA-9078-4E7B-8450-91C448B07F9B}" destId="{D5289F89-6E43-457A-9EC2-E3901245F2E1}" srcOrd="6" destOrd="0" presId="urn:microsoft.com/office/officeart/2005/8/layout/bProcess3"/>
    <dgm:cxn modelId="{EF03E011-5B67-4F8F-B45A-601E9FACDE15}" type="presParOf" srcId="{5665C4FA-9078-4E7B-8450-91C448B07F9B}" destId="{99D30D94-4A67-4883-B1D4-E119FE2470D0}" srcOrd="7" destOrd="0" presId="urn:microsoft.com/office/officeart/2005/8/layout/bProcess3"/>
    <dgm:cxn modelId="{477196D1-3CCB-44DD-B94C-728AD7F4798D}" type="presParOf" srcId="{99D30D94-4A67-4883-B1D4-E119FE2470D0}" destId="{AF4F2CA5-F99C-4BAE-A461-5834077A6E0F}" srcOrd="0" destOrd="0" presId="urn:microsoft.com/office/officeart/2005/8/layout/bProcess3"/>
    <dgm:cxn modelId="{2C474F38-FDDE-4113-BB1D-0EAFC5974AF4}" type="presParOf" srcId="{5665C4FA-9078-4E7B-8450-91C448B07F9B}" destId="{0D294A7B-E846-4579-BBF2-7313BBAB9435}" srcOrd="8" destOrd="0" presId="urn:microsoft.com/office/officeart/2005/8/layout/bProcess3"/>
    <dgm:cxn modelId="{E3185103-87D9-46FC-A91A-C66BCEF62EFD}" type="presParOf" srcId="{5665C4FA-9078-4E7B-8450-91C448B07F9B}" destId="{D90EE78C-8B18-4BEC-BF39-E65849C06151}" srcOrd="9" destOrd="0" presId="urn:microsoft.com/office/officeart/2005/8/layout/bProcess3"/>
    <dgm:cxn modelId="{01751274-471F-41D7-91B3-B1738F0BDC10}" type="presParOf" srcId="{D90EE78C-8B18-4BEC-BF39-E65849C06151}" destId="{E8A8DC93-7DE6-4A64-B86F-263870E2FE66}" srcOrd="0" destOrd="0" presId="urn:microsoft.com/office/officeart/2005/8/layout/bProcess3"/>
    <dgm:cxn modelId="{20830CAE-A823-4516-A1C6-5A2C6DA70EA1}" type="presParOf" srcId="{5665C4FA-9078-4E7B-8450-91C448B07F9B}" destId="{7AABB14E-FFD5-4811-B127-0690D3BFD944}" srcOrd="10" destOrd="0" presId="urn:microsoft.com/office/officeart/2005/8/layout/bProcess3"/>
  </dgm:cxnLst>
  <dgm:bg>
    <a:effectLst>
      <a:glow rad="63500">
        <a:schemeClr val="accent3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C88BA8-813D-4701-80A2-A85F06C1F7D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09A4092C-2BC4-4995-AC0B-5D4EF7A9B7C9}">
      <dgm:prSet phldrT="[Texto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2000" b="1" dirty="0">
              <a:effectLst/>
              <a:latin typeface="+mn-lt"/>
            </a:rPr>
            <a:t>Unidad 1</a:t>
          </a:r>
        </a:p>
        <a:p>
          <a:r>
            <a:rPr lang="es-ES" sz="2000" b="1" dirty="0">
              <a:effectLst/>
              <a:latin typeface="+mn-lt"/>
            </a:rPr>
            <a:t>Fundamentos avanzados de diseño orientado a objetos</a:t>
          </a:r>
          <a:endParaRPr lang="es-CO" sz="2000" b="1" dirty="0">
            <a:effectLst/>
            <a:latin typeface="+mn-lt"/>
          </a:endParaRPr>
        </a:p>
      </dgm:t>
    </dgm:pt>
    <dgm:pt modelId="{388EB1E5-269E-4127-B59A-FB644E0F5706}" type="parTrans" cxnId="{C643A84B-757B-459E-A3E5-4EE3C95C4418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B9FB905A-B7EA-47D6-94F2-E8E0D2DF654B}" type="sibTrans" cxnId="{C643A84B-757B-459E-A3E5-4EE3C95C4418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18A750FE-4BDF-4D85-AE01-A18AD573A989}">
      <dgm:prSet phldrT="[Texto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</dgm:spPr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2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Creacionales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</dgm:t>
    </dgm:pt>
    <dgm:pt modelId="{F0009BF6-41A3-41E7-82EC-68CFEC65E47B}" type="parTrans" cxnId="{4B5D9A20-A62D-4EBD-8039-C25C86A4D9B3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6BC4710B-BDF0-4977-9A01-FD58C2AFA51B}" type="sibTrans" cxnId="{4B5D9A20-A62D-4EBD-8039-C25C86A4D9B3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131E3FD-8902-45A1-985D-4CA34AC5173D}">
      <dgm:prSet phldrT="[Texto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s-ES" sz="2000" b="1" dirty="0">
              <a:effectLst/>
              <a:latin typeface="+mn-lt"/>
            </a:rPr>
            <a:t>Unidad 3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Estructurales</a:t>
          </a:r>
        </a:p>
      </dgm:t>
    </dgm:pt>
    <dgm:pt modelId="{A0BFC051-DBFA-442F-B137-B58902F9B796}" type="parTrans" cxnId="{CFCC6F7A-A74B-4EDE-AF2E-FAA62DF5E7B0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60E7820C-BA59-450F-9F2E-FF3FE3EAB947}" type="sibTrans" cxnId="{CFCC6F7A-A74B-4EDE-AF2E-FAA62DF5E7B0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D7AF6ABB-598C-43BB-AD47-68546C91DFEE}">
      <dgm:prSet phldrT="[Texto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s-ES" sz="2000" b="1" dirty="0">
              <a:effectLst/>
              <a:latin typeface="+mn-lt"/>
            </a:rPr>
            <a:t>Unidad 5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Antipátrones y refactorización</a:t>
          </a:r>
        </a:p>
      </dgm:t>
    </dgm:pt>
    <dgm:pt modelId="{88C76B2B-160A-442C-9421-7DBD13F7931D}" type="parTrans" cxnId="{3EA86CD6-3F5B-44A9-9C47-CC5523125079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B54375C7-352C-49B8-BFD7-09282652DD3F}" type="sibTrans" cxnId="{3EA86CD6-3F5B-44A9-9C47-CC5523125079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78E484A6-0680-4F98-A0C0-919DF6D58FCB}">
      <dgm:prSet phldrT="[Texto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s-ES" sz="2000" b="1" dirty="0">
              <a:effectLst/>
              <a:latin typeface="+mn-lt"/>
            </a:rPr>
            <a:t>Unidad 4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de Comportamiento</a:t>
          </a:r>
        </a:p>
      </dgm:t>
    </dgm:pt>
    <dgm:pt modelId="{943565A4-97EB-44E1-9877-B0A0B9DC46A0}" type="parTrans" cxnId="{33FAA1F4-4FBA-4816-95C6-D31CE00A20C9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C2EBCCE-59EA-4E06-9CD0-3D05ED8646DD}" type="sibTrans" cxnId="{33FAA1F4-4FBA-4816-95C6-D31CE00A20C9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72319160-662A-4172-8DCE-EBEE9E81A83E}">
      <dgm:prSet phldrT="[Texto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s-CO" sz="2000" b="1" dirty="0">
              <a:effectLst/>
              <a:latin typeface="+mn-lt"/>
            </a:rPr>
            <a:t>Cierre Curso</a:t>
          </a:r>
        </a:p>
      </dgm:t>
    </dgm:pt>
    <dgm:pt modelId="{FE0E46B8-800E-442D-8B99-A3184E007D1C}" type="parTrans" cxnId="{EF47CA84-6C9F-45FC-B010-D0FBB824C2B1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3F7DDBC1-6A9B-4D36-81E6-15A2EF22C743}" type="sibTrans" cxnId="{EF47CA84-6C9F-45FC-B010-D0FBB824C2B1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665C4FA-9078-4E7B-8450-91C448B07F9B}" type="pres">
      <dgm:prSet presAssocID="{BBC88BA8-813D-4701-80A2-A85F06C1F7D9}" presName="Name0" presStyleCnt="0">
        <dgm:presLayoutVars>
          <dgm:dir/>
          <dgm:resizeHandles val="exact"/>
        </dgm:presLayoutVars>
      </dgm:prSet>
      <dgm:spPr/>
    </dgm:pt>
    <dgm:pt modelId="{CF4C58B1-FCA0-44A0-B052-685C75CDE688}" type="pres">
      <dgm:prSet presAssocID="{09A4092C-2BC4-4995-AC0B-5D4EF7A9B7C9}" presName="node" presStyleLbl="node1" presStyleIdx="0" presStyleCnt="6">
        <dgm:presLayoutVars>
          <dgm:bulletEnabled val="1"/>
        </dgm:presLayoutVars>
      </dgm:prSet>
      <dgm:spPr/>
    </dgm:pt>
    <dgm:pt modelId="{626144AF-8905-46DD-9377-2CA8C0899B8E}" type="pres">
      <dgm:prSet presAssocID="{B9FB905A-B7EA-47D6-94F2-E8E0D2DF654B}" presName="sibTrans" presStyleLbl="sibTrans1D1" presStyleIdx="0" presStyleCnt="5"/>
      <dgm:spPr/>
    </dgm:pt>
    <dgm:pt modelId="{CCF57BED-33B5-4B36-B14B-A3E745591E0C}" type="pres">
      <dgm:prSet presAssocID="{B9FB905A-B7EA-47D6-94F2-E8E0D2DF654B}" presName="connectorText" presStyleLbl="sibTrans1D1" presStyleIdx="0" presStyleCnt="5"/>
      <dgm:spPr/>
    </dgm:pt>
    <dgm:pt modelId="{4957957B-9E95-4294-8229-101D222D9924}" type="pres">
      <dgm:prSet presAssocID="{18A750FE-4BDF-4D85-AE01-A18AD573A989}" presName="node" presStyleLbl="node1" presStyleIdx="1" presStyleCnt="6">
        <dgm:presLayoutVars>
          <dgm:bulletEnabled val="1"/>
        </dgm:presLayoutVars>
      </dgm:prSet>
      <dgm:spPr/>
    </dgm:pt>
    <dgm:pt modelId="{2CC19992-F3FB-46D1-B238-65B04E09C692}" type="pres">
      <dgm:prSet presAssocID="{6BC4710B-BDF0-4977-9A01-FD58C2AFA51B}" presName="sibTrans" presStyleLbl="sibTrans1D1" presStyleIdx="1" presStyleCnt="5"/>
      <dgm:spPr/>
    </dgm:pt>
    <dgm:pt modelId="{1E330EA3-1E06-4309-BE35-83F9F9049280}" type="pres">
      <dgm:prSet presAssocID="{6BC4710B-BDF0-4977-9A01-FD58C2AFA51B}" presName="connectorText" presStyleLbl="sibTrans1D1" presStyleIdx="1" presStyleCnt="5"/>
      <dgm:spPr/>
    </dgm:pt>
    <dgm:pt modelId="{72ED393D-38AF-4C6E-BA60-9F891F516C41}" type="pres">
      <dgm:prSet presAssocID="{5131E3FD-8902-45A1-985D-4CA34AC5173D}" presName="node" presStyleLbl="node1" presStyleIdx="2" presStyleCnt="6">
        <dgm:presLayoutVars>
          <dgm:bulletEnabled val="1"/>
        </dgm:presLayoutVars>
      </dgm:prSet>
      <dgm:spPr/>
    </dgm:pt>
    <dgm:pt modelId="{7650BF17-F637-49F8-BE1A-0CAB6DCD72E5}" type="pres">
      <dgm:prSet presAssocID="{60E7820C-BA59-450F-9F2E-FF3FE3EAB947}" presName="sibTrans" presStyleLbl="sibTrans1D1" presStyleIdx="2" presStyleCnt="5"/>
      <dgm:spPr/>
    </dgm:pt>
    <dgm:pt modelId="{DF4AA754-31C1-42EA-8D3B-D5C2CADC3520}" type="pres">
      <dgm:prSet presAssocID="{60E7820C-BA59-450F-9F2E-FF3FE3EAB947}" presName="connectorText" presStyleLbl="sibTrans1D1" presStyleIdx="2" presStyleCnt="5"/>
      <dgm:spPr/>
    </dgm:pt>
    <dgm:pt modelId="{D5289F89-6E43-457A-9EC2-E3901245F2E1}" type="pres">
      <dgm:prSet presAssocID="{78E484A6-0680-4F98-A0C0-919DF6D58FCB}" presName="node" presStyleLbl="node1" presStyleIdx="3" presStyleCnt="6">
        <dgm:presLayoutVars>
          <dgm:bulletEnabled val="1"/>
        </dgm:presLayoutVars>
      </dgm:prSet>
      <dgm:spPr/>
    </dgm:pt>
    <dgm:pt modelId="{99D30D94-4A67-4883-B1D4-E119FE2470D0}" type="pres">
      <dgm:prSet presAssocID="{5C2EBCCE-59EA-4E06-9CD0-3D05ED8646DD}" presName="sibTrans" presStyleLbl="sibTrans1D1" presStyleIdx="3" presStyleCnt="5"/>
      <dgm:spPr/>
    </dgm:pt>
    <dgm:pt modelId="{AF4F2CA5-F99C-4BAE-A461-5834077A6E0F}" type="pres">
      <dgm:prSet presAssocID="{5C2EBCCE-59EA-4E06-9CD0-3D05ED8646DD}" presName="connectorText" presStyleLbl="sibTrans1D1" presStyleIdx="3" presStyleCnt="5"/>
      <dgm:spPr/>
    </dgm:pt>
    <dgm:pt modelId="{0D294A7B-E846-4579-BBF2-7313BBAB9435}" type="pres">
      <dgm:prSet presAssocID="{D7AF6ABB-598C-43BB-AD47-68546C91DFEE}" presName="node" presStyleLbl="node1" presStyleIdx="4" presStyleCnt="6">
        <dgm:presLayoutVars>
          <dgm:bulletEnabled val="1"/>
        </dgm:presLayoutVars>
      </dgm:prSet>
      <dgm:spPr/>
    </dgm:pt>
    <dgm:pt modelId="{D90EE78C-8B18-4BEC-BF39-E65849C06151}" type="pres">
      <dgm:prSet presAssocID="{B54375C7-352C-49B8-BFD7-09282652DD3F}" presName="sibTrans" presStyleLbl="sibTrans1D1" presStyleIdx="4" presStyleCnt="5"/>
      <dgm:spPr/>
    </dgm:pt>
    <dgm:pt modelId="{E8A8DC93-7DE6-4A64-B86F-263870E2FE66}" type="pres">
      <dgm:prSet presAssocID="{B54375C7-352C-49B8-BFD7-09282652DD3F}" presName="connectorText" presStyleLbl="sibTrans1D1" presStyleIdx="4" presStyleCnt="5"/>
      <dgm:spPr/>
    </dgm:pt>
    <dgm:pt modelId="{7AABB14E-FFD5-4811-B127-0690D3BFD944}" type="pres">
      <dgm:prSet presAssocID="{72319160-662A-4172-8DCE-EBEE9E81A83E}" presName="node" presStyleLbl="node1" presStyleIdx="5" presStyleCnt="6">
        <dgm:presLayoutVars>
          <dgm:bulletEnabled val="1"/>
        </dgm:presLayoutVars>
      </dgm:prSet>
      <dgm:spPr/>
    </dgm:pt>
  </dgm:ptLst>
  <dgm:cxnLst>
    <dgm:cxn modelId="{4B5D9A20-A62D-4EBD-8039-C25C86A4D9B3}" srcId="{BBC88BA8-813D-4701-80A2-A85F06C1F7D9}" destId="{18A750FE-4BDF-4D85-AE01-A18AD573A989}" srcOrd="1" destOrd="0" parTransId="{F0009BF6-41A3-41E7-82EC-68CFEC65E47B}" sibTransId="{6BC4710B-BDF0-4977-9A01-FD58C2AFA51B}"/>
    <dgm:cxn modelId="{E4090433-539C-4EF1-B591-EA19FC98FE38}" type="presOf" srcId="{60E7820C-BA59-450F-9F2E-FF3FE3EAB947}" destId="{7650BF17-F637-49F8-BE1A-0CAB6DCD72E5}" srcOrd="0" destOrd="0" presId="urn:microsoft.com/office/officeart/2005/8/layout/bProcess3"/>
    <dgm:cxn modelId="{D9BFC33A-F454-40EA-80A9-6525F0F008AA}" type="presOf" srcId="{B54375C7-352C-49B8-BFD7-09282652DD3F}" destId="{E8A8DC93-7DE6-4A64-B86F-263870E2FE66}" srcOrd="1" destOrd="0" presId="urn:microsoft.com/office/officeart/2005/8/layout/bProcess3"/>
    <dgm:cxn modelId="{A8D02C3F-3C07-4A7F-8340-B2B7DAD653F7}" type="presOf" srcId="{B9FB905A-B7EA-47D6-94F2-E8E0D2DF654B}" destId="{CCF57BED-33B5-4B36-B14B-A3E745591E0C}" srcOrd="1" destOrd="0" presId="urn:microsoft.com/office/officeart/2005/8/layout/bProcess3"/>
    <dgm:cxn modelId="{37A9145E-B0CB-48F4-A15F-04F171DE9E4F}" type="presOf" srcId="{5C2EBCCE-59EA-4E06-9CD0-3D05ED8646DD}" destId="{AF4F2CA5-F99C-4BAE-A461-5834077A6E0F}" srcOrd="1" destOrd="0" presId="urn:microsoft.com/office/officeart/2005/8/layout/bProcess3"/>
    <dgm:cxn modelId="{7032CD60-1DA1-442D-B74E-AE1B9DA1CFBC}" type="presOf" srcId="{B9FB905A-B7EA-47D6-94F2-E8E0D2DF654B}" destId="{626144AF-8905-46DD-9377-2CA8C0899B8E}" srcOrd="0" destOrd="0" presId="urn:microsoft.com/office/officeart/2005/8/layout/bProcess3"/>
    <dgm:cxn modelId="{C643A84B-757B-459E-A3E5-4EE3C95C4418}" srcId="{BBC88BA8-813D-4701-80A2-A85F06C1F7D9}" destId="{09A4092C-2BC4-4995-AC0B-5D4EF7A9B7C9}" srcOrd="0" destOrd="0" parTransId="{388EB1E5-269E-4127-B59A-FB644E0F5706}" sibTransId="{B9FB905A-B7EA-47D6-94F2-E8E0D2DF654B}"/>
    <dgm:cxn modelId="{C446B34E-9B3D-4263-AC45-FEA2D489D272}" type="presOf" srcId="{6BC4710B-BDF0-4977-9A01-FD58C2AFA51B}" destId="{1E330EA3-1E06-4309-BE35-83F9F9049280}" srcOrd="1" destOrd="0" presId="urn:microsoft.com/office/officeart/2005/8/layout/bProcess3"/>
    <dgm:cxn modelId="{EA016F57-C18A-4A09-AF0B-1FA6A8AC16DB}" type="presOf" srcId="{60E7820C-BA59-450F-9F2E-FF3FE3EAB947}" destId="{DF4AA754-31C1-42EA-8D3B-D5C2CADC3520}" srcOrd="1" destOrd="0" presId="urn:microsoft.com/office/officeart/2005/8/layout/bProcess3"/>
    <dgm:cxn modelId="{CFCC6F7A-A74B-4EDE-AF2E-FAA62DF5E7B0}" srcId="{BBC88BA8-813D-4701-80A2-A85F06C1F7D9}" destId="{5131E3FD-8902-45A1-985D-4CA34AC5173D}" srcOrd="2" destOrd="0" parTransId="{A0BFC051-DBFA-442F-B137-B58902F9B796}" sibTransId="{60E7820C-BA59-450F-9F2E-FF3FE3EAB947}"/>
    <dgm:cxn modelId="{B5B4287F-8513-43E3-BBC3-2A8017CFA3F2}" type="presOf" srcId="{B54375C7-352C-49B8-BFD7-09282652DD3F}" destId="{D90EE78C-8B18-4BEC-BF39-E65849C06151}" srcOrd="0" destOrd="0" presId="urn:microsoft.com/office/officeart/2005/8/layout/bProcess3"/>
    <dgm:cxn modelId="{EF47CA84-6C9F-45FC-B010-D0FBB824C2B1}" srcId="{BBC88BA8-813D-4701-80A2-A85F06C1F7D9}" destId="{72319160-662A-4172-8DCE-EBEE9E81A83E}" srcOrd="5" destOrd="0" parTransId="{FE0E46B8-800E-442D-8B99-A3184E007D1C}" sibTransId="{3F7DDBC1-6A9B-4D36-81E6-15A2EF22C743}"/>
    <dgm:cxn modelId="{D99BBF91-B8D3-473C-8FAE-03830A44A38D}" type="presOf" srcId="{5C2EBCCE-59EA-4E06-9CD0-3D05ED8646DD}" destId="{99D30D94-4A67-4883-B1D4-E119FE2470D0}" srcOrd="0" destOrd="0" presId="urn:microsoft.com/office/officeart/2005/8/layout/bProcess3"/>
    <dgm:cxn modelId="{E57D47A2-0AEF-4CE6-ACDC-3583A8305DD6}" type="presOf" srcId="{5131E3FD-8902-45A1-985D-4CA34AC5173D}" destId="{72ED393D-38AF-4C6E-BA60-9F891F516C41}" srcOrd="0" destOrd="0" presId="urn:microsoft.com/office/officeart/2005/8/layout/bProcess3"/>
    <dgm:cxn modelId="{F21C48A6-F3C3-4C44-932D-6D391FE242AD}" type="presOf" srcId="{72319160-662A-4172-8DCE-EBEE9E81A83E}" destId="{7AABB14E-FFD5-4811-B127-0690D3BFD944}" srcOrd="0" destOrd="0" presId="urn:microsoft.com/office/officeart/2005/8/layout/bProcess3"/>
    <dgm:cxn modelId="{17AA23C0-C510-49E3-B5D3-FF5170A33F7E}" type="presOf" srcId="{BBC88BA8-813D-4701-80A2-A85F06C1F7D9}" destId="{5665C4FA-9078-4E7B-8450-91C448B07F9B}" srcOrd="0" destOrd="0" presId="urn:microsoft.com/office/officeart/2005/8/layout/bProcess3"/>
    <dgm:cxn modelId="{2DD358CC-BDEE-4A52-92CA-B964C97DBAB0}" type="presOf" srcId="{18A750FE-4BDF-4D85-AE01-A18AD573A989}" destId="{4957957B-9E95-4294-8229-101D222D9924}" srcOrd="0" destOrd="0" presId="urn:microsoft.com/office/officeart/2005/8/layout/bProcess3"/>
    <dgm:cxn modelId="{7C101ACE-2709-4738-A3E6-B31620ACE6FE}" type="presOf" srcId="{D7AF6ABB-598C-43BB-AD47-68546C91DFEE}" destId="{0D294A7B-E846-4579-BBF2-7313BBAB9435}" srcOrd="0" destOrd="0" presId="urn:microsoft.com/office/officeart/2005/8/layout/bProcess3"/>
    <dgm:cxn modelId="{0DBB7ED0-67D0-4F78-9D88-8F378E4EF6B5}" type="presOf" srcId="{6BC4710B-BDF0-4977-9A01-FD58C2AFA51B}" destId="{2CC19992-F3FB-46D1-B238-65B04E09C692}" srcOrd="0" destOrd="0" presId="urn:microsoft.com/office/officeart/2005/8/layout/bProcess3"/>
    <dgm:cxn modelId="{3EA86CD6-3F5B-44A9-9C47-CC5523125079}" srcId="{BBC88BA8-813D-4701-80A2-A85F06C1F7D9}" destId="{D7AF6ABB-598C-43BB-AD47-68546C91DFEE}" srcOrd="4" destOrd="0" parTransId="{88C76B2B-160A-442C-9421-7DBD13F7931D}" sibTransId="{B54375C7-352C-49B8-BFD7-09282652DD3F}"/>
    <dgm:cxn modelId="{C92144D7-220C-4ED5-9902-2FD40CB941B9}" type="presOf" srcId="{78E484A6-0680-4F98-A0C0-919DF6D58FCB}" destId="{D5289F89-6E43-457A-9EC2-E3901245F2E1}" srcOrd="0" destOrd="0" presId="urn:microsoft.com/office/officeart/2005/8/layout/bProcess3"/>
    <dgm:cxn modelId="{F1D291E7-66C2-43CF-A25D-F128277764A7}" type="presOf" srcId="{09A4092C-2BC4-4995-AC0B-5D4EF7A9B7C9}" destId="{CF4C58B1-FCA0-44A0-B052-685C75CDE688}" srcOrd="0" destOrd="0" presId="urn:microsoft.com/office/officeart/2005/8/layout/bProcess3"/>
    <dgm:cxn modelId="{33FAA1F4-4FBA-4816-95C6-D31CE00A20C9}" srcId="{BBC88BA8-813D-4701-80A2-A85F06C1F7D9}" destId="{78E484A6-0680-4F98-A0C0-919DF6D58FCB}" srcOrd="3" destOrd="0" parTransId="{943565A4-97EB-44E1-9877-B0A0B9DC46A0}" sibTransId="{5C2EBCCE-59EA-4E06-9CD0-3D05ED8646DD}"/>
    <dgm:cxn modelId="{5A1C0A51-264E-4D45-B001-CDB463CA304D}" type="presParOf" srcId="{5665C4FA-9078-4E7B-8450-91C448B07F9B}" destId="{CF4C58B1-FCA0-44A0-B052-685C75CDE688}" srcOrd="0" destOrd="0" presId="urn:microsoft.com/office/officeart/2005/8/layout/bProcess3"/>
    <dgm:cxn modelId="{4F6F6ABD-79C2-4A35-BC1E-EC7728878D36}" type="presParOf" srcId="{5665C4FA-9078-4E7B-8450-91C448B07F9B}" destId="{626144AF-8905-46DD-9377-2CA8C0899B8E}" srcOrd="1" destOrd="0" presId="urn:microsoft.com/office/officeart/2005/8/layout/bProcess3"/>
    <dgm:cxn modelId="{097DCBE1-3B6B-4208-86C3-903F9A367B41}" type="presParOf" srcId="{626144AF-8905-46DD-9377-2CA8C0899B8E}" destId="{CCF57BED-33B5-4B36-B14B-A3E745591E0C}" srcOrd="0" destOrd="0" presId="urn:microsoft.com/office/officeart/2005/8/layout/bProcess3"/>
    <dgm:cxn modelId="{AEAB97D3-A497-4296-B6BB-FFF451179EC4}" type="presParOf" srcId="{5665C4FA-9078-4E7B-8450-91C448B07F9B}" destId="{4957957B-9E95-4294-8229-101D222D9924}" srcOrd="2" destOrd="0" presId="urn:microsoft.com/office/officeart/2005/8/layout/bProcess3"/>
    <dgm:cxn modelId="{94F466E2-79C3-4ACF-A1A1-0DE6D1CB3D04}" type="presParOf" srcId="{5665C4FA-9078-4E7B-8450-91C448B07F9B}" destId="{2CC19992-F3FB-46D1-B238-65B04E09C692}" srcOrd="3" destOrd="0" presId="urn:microsoft.com/office/officeart/2005/8/layout/bProcess3"/>
    <dgm:cxn modelId="{15575950-D63E-42E5-9B5B-32C5C89F20CD}" type="presParOf" srcId="{2CC19992-F3FB-46D1-B238-65B04E09C692}" destId="{1E330EA3-1E06-4309-BE35-83F9F9049280}" srcOrd="0" destOrd="0" presId="urn:microsoft.com/office/officeart/2005/8/layout/bProcess3"/>
    <dgm:cxn modelId="{E334C0A4-944B-4709-8219-E8C56C1F21A2}" type="presParOf" srcId="{5665C4FA-9078-4E7B-8450-91C448B07F9B}" destId="{72ED393D-38AF-4C6E-BA60-9F891F516C41}" srcOrd="4" destOrd="0" presId="urn:microsoft.com/office/officeart/2005/8/layout/bProcess3"/>
    <dgm:cxn modelId="{9F34DC99-AA15-4AF1-80A3-6982879EFA6D}" type="presParOf" srcId="{5665C4FA-9078-4E7B-8450-91C448B07F9B}" destId="{7650BF17-F637-49F8-BE1A-0CAB6DCD72E5}" srcOrd="5" destOrd="0" presId="urn:microsoft.com/office/officeart/2005/8/layout/bProcess3"/>
    <dgm:cxn modelId="{1AF5DB63-6C7B-40D3-8FC0-65CF048EFF84}" type="presParOf" srcId="{7650BF17-F637-49F8-BE1A-0CAB6DCD72E5}" destId="{DF4AA754-31C1-42EA-8D3B-D5C2CADC3520}" srcOrd="0" destOrd="0" presId="urn:microsoft.com/office/officeart/2005/8/layout/bProcess3"/>
    <dgm:cxn modelId="{6236E830-F205-4215-9A24-76AA588738EC}" type="presParOf" srcId="{5665C4FA-9078-4E7B-8450-91C448B07F9B}" destId="{D5289F89-6E43-457A-9EC2-E3901245F2E1}" srcOrd="6" destOrd="0" presId="urn:microsoft.com/office/officeart/2005/8/layout/bProcess3"/>
    <dgm:cxn modelId="{EF03E011-5B67-4F8F-B45A-601E9FACDE15}" type="presParOf" srcId="{5665C4FA-9078-4E7B-8450-91C448B07F9B}" destId="{99D30D94-4A67-4883-B1D4-E119FE2470D0}" srcOrd="7" destOrd="0" presId="urn:microsoft.com/office/officeart/2005/8/layout/bProcess3"/>
    <dgm:cxn modelId="{477196D1-3CCB-44DD-B94C-728AD7F4798D}" type="presParOf" srcId="{99D30D94-4A67-4883-B1D4-E119FE2470D0}" destId="{AF4F2CA5-F99C-4BAE-A461-5834077A6E0F}" srcOrd="0" destOrd="0" presId="urn:microsoft.com/office/officeart/2005/8/layout/bProcess3"/>
    <dgm:cxn modelId="{2C474F38-FDDE-4113-BB1D-0EAFC5974AF4}" type="presParOf" srcId="{5665C4FA-9078-4E7B-8450-91C448B07F9B}" destId="{0D294A7B-E846-4579-BBF2-7313BBAB9435}" srcOrd="8" destOrd="0" presId="urn:microsoft.com/office/officeart/2005/8/layout/bProcess3"/>
    <dgm:cxn modelId="{E3185103-87D9-46FC-A91A-C66BCEF62EFD}" type="presParOf" srcId="{5665C4FA-9078-4E7B-8450-91C448B07F9B}" destId="{D90EE78C-8B18-4BEC-BF39-E65849C06151}" srcOrd="9" destOrd="0" presId="urn:microsoft.com/office/officeart/2005/8/layout/bProcess3"/>
    <dgm:cxn modelId="{01751274-471F-41D7-91B3-B1738F0BDC10}" type="presParOf" srcId="{D90EE78C-8B18-4BEC-BF39-E65849C06151}" destId="{E8A8DC93-7DE6-4A64-B86F-263870E2FE66}" srcOrd="0" destOrd="0" presId="urn:microsoft.com/office/officeart/2005/8/layout/bProcess3"/>
    <dgm:cxn modelId="{20830CAE-A823-4516-A1C6-5A2C6DA70EA1}" type="presParOf" srcId="{5665C4FA-9078-4E7B-8450-91C448B07F9B}" destId="{7AABB14E-FFD5-4811-B127-0690D3BFD944}" srcOrd="10" destOrd="0" presId="urn:microsoft.com/office/officeart/2005/8/layout/bProcess3"/>
  </dgm:cxnLst>
  <dgm:bg>
    <a:effectLst>
      <a:glow rad="63500">
        <a:schemeClr val="accent3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144AF-8905-46DD-9377-2CA8C0899B8E}">
      <dsp:nvSpPr>
        <dsp:cNvPr id="0" name=""/>
        <dsp:cNvSpPr/>
      </dsp:nvSpPr>
      <dsp:spPr>
        <a:xfrm>
          <a:off x="2966683" y="1155556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3274831" y="1197872"/>
        <a:ext cx="34047" cy="6809"/>
      </dsp:txXfrm>
    </dsp:sp>
    <dsp:sp modelId="{CF4C58B1-FCA0-44A0-B052-685C75CDE688}">
      <dsp:nvSpPr>
        <dsp:cNvPr id="0" name=""/>
        <dsp:cNvSpPr/>
      </dsp:nvSpPr>
      <dsp:spPr>
        <a:xfrm>
          <a:off x="7864" y="313091"/>
          <a:ext cx="2960618" cy="1776371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1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Fundamentos avanzados de diseño orientado a objetos</a:t>
          </a:r>
          <a:endParaRPr lang="es-CO" sz="2000" b="1" kern="1200" dirty="0">
            <a:effectLst/>
            <a:latin typeface="+mn-lt"/>
          </a:endParaRPr>
        </a:p>
      </dsp:txBody>
      <dsp:txXfrm>
        <a:off x="7864" y="313091"/>
        <a:ext cx="2960618" cy="1776371"/>
      </dsp:txXfrm>
    </dsp:sp>
    <dsp:sp modelId="{2CC19992-F3FB-46D1-B238-65B04E09C692}">
      <dsp:nvSpPr>
        <dsp:cNvPr id="0" name=""/>
        <dsp:cNvSpPr/>
      </dsp:nvSpPr>
      <dsp:spPr>
        <a:xfrm>
          <a:off x="6608244" y="1155556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6916391" y="1197872"/>
        <a:ext cx="34047" cy="6809"/>
      </dsp:txXfrm>
    </dsp:sp>
    <dsp:sp modelId="{4957957B-9E95-4294-8229-101D222D9924}">
      <dsp:nvSpPr>
        <dsp:cNvPr id="0" name=""/>
        <dsp:cNvSpPr/>
      </dsp:nvSpPr>
      <dsp:spPr>
        <a:xfrm>
          <a:off x="3649425" y="313091"/>
          <a:ext cx="2960618" cy="1776371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2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prstClr val="white"/>
              </a:solidFill>
              <a:effectLst/>
              <a:latin typeface="+mn-lt"/>
              <a:ea typeface="+mn-ea"/>
              <a:cs typeface="+mn-cs"/>
            </a:rPr>
            <a:t>Patrones de diseño creacionales</a:t>
          </a:r>
        </a:p>
      </dsp:txBody>
      <dsp:txXfrm>
        <a:off x="3649425" y="313091"/>
        <a:ext cx="2960618" cy="1776371"/>
      </dsp:txXfrm>
    </dsp:sp>
    <dsp:sp modelId="{7650BF17-F637-49F8-BE1A-0CAB6DCD72E5}">
      <dsp:nvSpPr>
        <dsp:cNvPr id="0" name=""/>
        <dsp:cNvSpPr/>
      </dsp:nvSpPr>
      <dsp:spPr>
        <a:xfrm>
          <a:off x="1488174" y="2087662"/>
          <a:ext cx="7283121" cy="650342"/>
        </a:xfrm>
        <a:custGeom>
          <a:avLst/>
          <a:gdLst/>
          <a:ahLst/>
          <a:cxnLst/>
          <a:rect l="0" t="0" r="0" b="0"/>
          <a:pathLst>
            <a:path>
              <a:moveTo>
                <a:pt x="7283121" y="0"/>
              </a:moveTo>
              <a:lnTo>
                <a:pt x="7283121" y="342271"/>
              </a:lnTo>
              <a:lnTo>
                <a:pt x="0" y="342271"/>
              </a:lnTo>
              <a:lnTo>
                <a:pt x="0" y="65034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4946862" y="2409428"/>
        <a:ext cx="365744" cy="6809"/>
      </dsp:txXfrm>
    </dsp:sp>
    <dsp:sp modelId="{72ED393D-38AF-4C6E-BA60-9F891F516C41}">
      <dsp:nvSpPr>
        <dsp:cNvPr id="0" name=""/>
        <dsp:cNvSpPr/>
      </dsp:nvSpPr>
      <dsp:spPr>
        <a:xfrm>
          <a:off x="7290986" y="313091"/>
          <a:ext cx="2960618" cy="17763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3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estructurales</a:t>
          </a:r>
        </a:p>
      </dsp:txBody>
      <dsp:txXfrm>
        <a:off x="7290986" y="313091"/>
        <a:ext cx="2960618" cy="1776371"/>
      </dsp:txXfrm>
    </dsp:sp>
    <dsp:sp modelId="{99D30D94-4A67-4883-B1D4-E119FE2470D0}">
      <dsp:nvSpPr>
        <dsp:cNvPr id="0" name=""/>
        <dsp:cNvSpPr/>
      </dsp:nvSpPr>
      <dsp:spPr>
        <a:xfrm>
          <a:off x="2966683" y="3612870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3274831" y="3655185"/>
        <a:ext cx="34047" cy="6809"/>
      </dsp:txXfrm>
    </dsp:sp>
    <dsp:sp modelId="{D5289F89-6E43-457A-9EC2-E3901245F2E1}">
      <dsp:nvSpPr>
        <dsp:cNvPr id="0" name=""/>
        <dsp:cNvSpPr/>
      </dsp:nvSpPr>
      <dsp:spPr>
        <a:xfrm>
          <a:off x="7864" y="2770404"/>
          <a:ext cx="2960618" cy="1776371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4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de comportamiento</a:t>
          </a:r>
        </a:p>
      </dsp:txBody>
      <dsp:txXfrm>
        <a:off x="7864" y="2770404"/>
        <a:ext cx="2960618" cy="1776371"/>
      </dsp:txXfrm>
    </dsp:sp>
    <dsp:sp modelId="{D90EE78C-8B18-4BEC-BF39-E65849C06151}">
      <dsp:nvSpPr>
        <dsp:cNvPr id="0" name=""/>
        <dsp:cNvSpPr/>
      </dsp:nvSpPr>
      <dsp:spPr>
        <a:xfrm>
          <a:off x="6608244" y="3612870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6916391" y="3655185"/>
        <a:ext cx="34047" cy="6809"/>
      </dsp:txXfrm>
    </dsp:sp>
    <dsp:sp modelId="{0D294A7B-E846-4579-BBF2-7313BBAB9435}">
      <dsp:nvSpPr>
        <dsp:cNvPr id="0" name=""/>
        <dsp:cNvSpPr/>
      </dsp:nvSpPr>
      <dsp:spPr>
        <a:xfrm>
          <a:off x="3649425" y="2770404"/>
          <a:ext cx="2960618" cy="1776371"/>
        </a:xfrm>
        <a:prstGeom prst="rect">
          <a:avLst/>
        </a:prstGeom>
        <a:solidFill>
          <a:srgbClr val="C00000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5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Antipatrones y </a:t>
          </a:r>
          <a:r>
            <a:rPr lang="es-CO" sz="2000" b="1" kern="1200" dirty="0" err="1">
              <a:effectLst/>
              <a:latin typeface="+mn-lt"/>
            </a:rPr>
            <a:t>refactorizacion</a:t>
          </a:r>
          <a:endParaRPr lang="es-CO" sz="2000" b="1" kern="1200" dirty="0">
            <a:effectLst/>
            <a:latin typeface="+mn-lt"/>
          </a:endParaRPr>
        </a:p>
      </dsp:txBody>
      <dsp:txXfrm>
        <a:off x="3649425" y="2770404"/>
        <a:ext cx="2960618" cy="1776371"/>
      </dsp:txXfrm>
    </dsp:sp>
    <dsp:sp modelId="{7AABB14E-FFD5-4811-B127-0690D3BFD944}">
      <dsp:nvSpPr>
        <dsp:cNvPr id="0" name=""/>
        <dsp:cNvSpPr/>
      </dsp:nvSpPr>
      <dsp:spPr>
        <a:xfrm>
          <a:off x="7290986" y="2770404"/>
          <a:ext cx="2960618" cy="1776371"/>
        </a:xfrm>
        <a:prstGeom prst="rect">
          <a:avLst/>
        </a:prstGeom>
        <a:solidFill>
          <a:srgbClr val="43434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Cierre Curso</a:t>
          </a:r>
        </a:p>
      </dsp:txBody>
      <dsp:txXfrm>
        <a:off x="7290986" y="2770404"/>
        <a:ext cx="2960618" cy="1776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144AF-8905-46DD-9377-2CA8C0899B8E}">
      <dsp:nvSpPr>
        <dsp:cNvPr id="0" name=""/>
        <dsp:cNvSpPr/>
      </dsp:nvSpPr>
      <dsp:spPr>
        <a:xfrm>
          <a:off x="2966683" y="1155556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3274831" y="1197872"/>
        <a:ext cx="34047" cy="6809"/>
      </dsp:txXfrm>
    </dsp:sp>
    <dsp:sp modelId="{CF4C58B1-FCA0-44A0-B052-685C75CDE688}">
      <dsp:nvSpPr>
        <dsp:cNvPr id="0" name=""/>
        <dsp:cNvSpPr/>
      </dsp:nvSpPr>
      <dsp:spPr>
        <a:xfrm>
          <a:off x="7864" y="313091"/>
          <a:ext cx="2960618" cy="1776371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1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Fundamentos avanzados de diseño orientado a objetos</a:t>
          </a:r>
          <a:endParaRPr lang="es-CO" sz="2000" b="1" kern="1200" dirty="0">
            <a:effectLst/>
            <a:latin typeface="+mn-lt"/>
          </a:endParaRPr>
        </a:p>
      </dsp:txBody>
      <dsp:txXfrm>
        <a:off x="7864" y="313091"/>
        <a:ext cx="2960618" cy="1776371"/>
      </dsp:txXfrm>
    </dsp:sp>
    <dsp:sp modelId="{2CC19992-F3FB-46D1-B238-65B04E09C692}">
      <dsp:nvSpPr>
        <dsp:cNvPr id="0" name=""/>
        <dsp:cNvSpPr/>
      </dsp:nvSpPr>
      <dsp:spPr>
        <a:xfrm>
          <a:off x="6608244" y="1155556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6916391" y="1197872"/>
        <a:ext cx="34047" cy="6809"/>
      </dsp:txXfrm>
    </dsp:sp>
    <dsp:sp modelId="{4957957B-9E95-4294-8229-101D222D9924}">
      <dsp:nvSpPr>
        <dsp:cNvPr id="0" name=""/>
        <dsp:cNvSpPr/>
      </dsp:nvSpPr>
      <dsp:spPr>
        <a:xfrm>
          <a:off x="3649425" y="313091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2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Creacionales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</dsp:txBody>
      <dsp:txXfrm>
        <a:off x="3649425" y="313091"/>
        <a:ext cx="2960618" cy="1776371"/>
      </dsp:txXfrm>
    </dsp:sp>
    <dsp:sp modelId="{7650BF17-F637-49F8-BE1A-0CAB6DCD72E5}">
      <dsp:nvSpPr>
        <dsp:cNvPr id="0" name=""/>
        <dsp:cNvSpPr/>
      </dsp:nvSpPr>
      <dsp:spPr>
        <a:xfrm>
          <a:off x="1488174" y="2087662"/>
          <a:ext cx="7283121" cy="650342"/>
        </a:xfrm>
        <a:custGeom>
          <a:avLst/>
          <a:gdLst/>
          <a:ahLst/>
          <a:cxnLst/>
          <a:rect l="0" t="0" r="0" b="0"/>
          <a:pathLst>
            <a:path>
              <a:moveTo>
                <a:pt x="7283121" y="0"/>
              </a:moveTo>
              <a:lnTo>
                <a:pt x="7283121" y="342271"/>
              </a:lnTo>
              <a:lnTo>
                <a:pt x="0" y="342271"/>
              </a:lnTo>
              <a:lnTo>
                <a:pt x="0" y="65034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4946862" y="2409428"/>
        <a:ext cx="365744" cy="6809"/>
      </dsp:txXfrm>
    </dsp:sp>
    <dsp:sp modelId="{72ED393D-38AF-4C6E-BA60-9F891F516C41}">
      <dsp:nvSpPr>
        <dsp:cNvPr id="0" name=""/>
        <dsp:cNvSpPr/>
      </dsp:nvSpPr>
      <dsp:spPr>
        <a:xfrm>
          <a:off x="7290986" y="313091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3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Estructurales</a:t>
          </a:r>
        </a:p>
      </dsp:txBody>
      <dsp:txXfrm>
        <a:off x="7290986" y="313091"/>
        <a:ext cx="2960618" cy="1776371"/>
      </dsp:txXfrm>
    </dsp:sp>
    <dsp:sp modelId="{99D30D94-4A67-4883-B1D4-E119FE2470D0}">
      <dsp:nvSpPr>
        <dsp:cNvPr id="0" name=""/>
        <dsp:cNvSpPr/>
      </dsp:nvSpPr>
      <dsp:spPr>
        <a:xfrm>
          <a:off x="2966683" y="3612870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3274831" y="3655185"/>
        <a:ext cx="34047" cy="6809"/>
      </dsp:txXfrm>
    </dsp:sp>
    <dsp:sp modelId="{D5289F89-6E43-457A-9EC2-E3901245F2E1}">
      <dsp:nvSpPr>
        <dsp:cNvPr id="0" name=""/>
        <dsp:cNvSpPr/>
      </dsp:nvSpPr>
      <dsp:spPr>
        <a:xfrm>
          <a:off x="7864" y="2770404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4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de Comportamiento</a:t>
          </a:r>
        </a:p>
      </dsp:txBody>
      <dsp:txXfrm>
        <a:off x="7864" y="2770404"/>
        <a:ext cx="2960618" cy="1776371"/>
      </dsp:txXfrm>
    </dsp:sp>
    <dsp:sp modelId="{D90EE78C-8B18-4BEC-BF39-E65849C06151}">
      <dsp:nvSpPr>
        <dsp:cNvPr id="0" name=""/>
        <dsp:cNvSpPr/>
      </dsp:nvSpPr>
      <dsp:spPr>
        <a:xfrm>
          <a:off x="6608244" y="3612870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6916391" y="3655185"/>
        <a:ext cx="34047" cy="6809"/>
      </dsp:txXfrm>
    </dsp:sp>
    <dsp:sp modelId="{0D294A7B-E846-4579-BBF2-7313BBAB9435}">
      <dsp:nvSpPr>
        <dsp:cNvPr id="0" name=""/>
        <dsp:cNvSpPr/>
      </dsp:nvSpPr>
      <dsp:spPr>
        <a:xfrm>
          <a:off x="3649425" y="2770404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5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Antipátrones y refactorización</a:t>
          </a:r>
        </a:p>
      </dsp:txBody>
      <dsp:txXfrm>
        <a:off x="3649425" y="2770404"/>
        <a:ext cx="2960618" cy="1776371"/>
      </dsp:txXfrm>
    </dsp:sp>
    <dsp:sp modelId="{7AABB14E-FFD5-4811-B127-0690D3BFD944}">
      <dsp:nvSpPr>
        <dsp:cNvPr id="0" name=""/>
        <dsp:cNvSpPr/>
      </dsp:nvSpPr>
      <dsp:spPr>
        <a:xfrm>
          <a:off x="7290986" y="2770404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Cierre Curso</a:t>
          </a:r>
        </a:p>
      </dsp:txBody>
      <dsp:txXfrm>
        <a:off x="7290986" y="2770404"/>
        <a:ext cx="2960618" cy="1776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656E5C5-FE46-4379-A892-2CC52E1A36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C0FE64-3A8B-48B7-AFAE-1E7C660BAE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75EE1-6E42-4278-AE1A-4EAEA773F54C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050A105-FCB0-4958-B8D6-5063B6FB45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E9BB477-C6D6-45E5-9353-976EF88235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E7DB6-3B9A-4324-91C3-3E4D291B4B5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9399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FEFC0-03D9-44B1-82D8-3A15BFD494C8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10961-B872-4218-82F8-ED0229B11A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3703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4712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4743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B3CB5-8345-70D2-30AC-2E63DA5D9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3FAC147-0AB9-1ECF-3530-50D3ABB4F0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61B31F5-3DFD-C845-946F-30E09CADC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52F1C0-3D49-CAE5-7E80-1DF4680A1F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5619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860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0637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252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5940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1235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2332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363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7537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4752B-4B83-4CBD-8F6F-3963872F3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491FA0-29E5-4800-8FD3-235EBF29D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A75452-A7AD-40F7-B0C4-CFAFF267A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9B7133-E1DA-49E5-A20D-3DC0466FF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BD47F1-31E6-42B2-933F-7DC88367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303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DABC1-44B5-4F93-84EC-41C6EAD6B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F29FDB8-4CE3-4EF8-8256-881AFDE3B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9E1BBC-83A8-4FB5-A98C-9B25147A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854A90-7C7F-44B4-AFA3-D5F9E2BD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3F9F65-BC95-4E96-9399-50450D8C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018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85CC04-24CD-4B9D-989A-15D9146748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D1B5B5-B4BB-4504-8A82-9B4BA407B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1DF552-CED2-46BE-8387-433093B32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31BA71-8B71-4075-B885-7F5B5542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2EC747-24B3-4F4E-9287-43B69EDE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508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EDC95-67FC-4B03-8ACC-9656F4BA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799042-9B99-4B9F-8622-6588F9BBC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10E2DB-6436-4AFF-9B5E-247CCC77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151018-69BC-45C9-9CC7-5F4308017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39F4CC-D6DE-4A6C-A3C5-A3EC206C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1625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1C25-AEBA-4BE1-A8AC-70EBE27F4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EDF9A6-FB6F-4191-A286-7ACF1C90B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8A9C1E-E71C-4C29-AE0C-AD211FF54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E01EAB-512A-43D3-9392-67D20B927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44954E-CA15-4017-822C-A00EBC85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734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EB634-5AFC-45C4-AD12-C5358D7A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30FDEF-C5E9-4B0D-B55E-4DCABDED8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D9CC05-B4BF-4CC0-81FD-1B9E23C3C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3817F4-E5A5-45A9-B30D-3BCC6497B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749F9E-1C53-4A33-B4D9-45F11861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531172-DA79-44D6-81D0-CC09F74C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1710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75F54-8B1B-41F3-961B-C1E9D7F37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F2E314-FF0E-4B07-A475-D1EEA0BFC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DCD58-9594-4D4F-9F46-293B61DC6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76B8D46-E811-4B6C-8830-A6F602614F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46F8F7-05D2-46A2-ADE7-67F42EA83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E3EB991-F59B-43C3-B198-F605F8948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535E33-8BAC-42A0-A173-7A385892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5C5C324-C9AA-4338-8142-897D5970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527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13C6F-CFB1-440D-94E0-0F22B08B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6EEF7ED-F54D-43B5-BAA3-88B04872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52575DB-F052-44DE-9C5B-7A9C3966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06963E-2254-4F0F-9BAF-D40E68650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05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ED7B21F-07DB-417E-9BFF-F4D5641E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508AE8-564B-4B81-93A1-B39B0E03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4CCE21-D485-498B-81F5-291F8A89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7195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C354D-8FE7-4735-A346-B1155EF8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636428-0EB7-48E6-88C0-982E4CE9D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340636-3468-4441-A10C-044B6AF44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B424CB-1230-4C80-8A76-8EE2C0172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B951D0-ACE8-4274-B14C-80EDF0789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5EC1FD-CC07-4EB9-B7B4-21777C2B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4003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70AA4-F19E-432B-8361-E6DB07BEB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9D5857E-D3F6-4014-831F-84C72F3041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86B9E7-D42E-4BAD-B2FE-FA8548147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AC6336-42B6-43D3-8D5C-162A112EF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D18C57-91D8-4B6A-81E4-BCA1F9E8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F80A3C-FF67-4BE1-920A-6495D67A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46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3011E56-FC70-4236-A4FD-970A7EF7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7EDF23-770B-4B51-A598-7B18E19BB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574CAD-5B73-43E9-9EDC-A404B34F2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BE92C-5A84-432B-8323-0297EAD04173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07D5B3-9F67-4856-BD8B-E8D83F6A1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E49F9E-6BEB-4842-BF26-92C54898D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269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staruml.io/" TargetMode="External"/><Relationship Id="rId13" Type="http://schemas.openxmlformats.org/officeDocument/2006/relationships/image" Target="../media/image24.png"/><Relationship Id="rId3" Type="http://schemas.openxmlformats.org/officeDocument/2006/relationships/image" Target="../media/image18.jpg"/><Relationship Id="rId7" Type="http://schemas.openxmlformats.org/officeDocument/2006/relationships/image" Target="../media/image21.png"/><Relationship Id="rId12" Type="http://schemas.openxmlformats.org/officeDocument/2006/relationships/hyperlink" Target="https://www.drawio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visual-paradigm.com/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openxmlformats.org/officeDocument/2006/relationships/hyperlink" Target="https://www.lucidchart.com/pages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hyperlink" Target="https://plantuml.com/es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oudskillsboost.google/public_profiles/c7e7936c-3e37-4bad-b822-74d40c49d0db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www.credly.com/go/p3Uwht3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airoseoanes@unicesar.edu.co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https://www.visual-paradigm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70843" y="5148092"/>
            <a:ext cx="1139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ESPECIALIZACION EN INGENIERIA DE SOFTWARE</a:t>
            </a:r>
          </a:p>
          <a:p>
            <a:r>
              <a:rPr lang="es-ES" sz="2400" b="1" dirty="0">
                <a:solidFill>
                  <a:srgbClr val="66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MODULO PATRONES DE DISEÑO DE SOFTWARE</a:t>
            </a:r>
            <a:endParaRPr lang="es-CO" sz="2400" b="1" dirty="0">
              <a:solidFill>
                <a:srgbClr val="66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733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Leguaje unificado de modelado -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015A2E-4887-45D9-ADCE-656DF15F4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27" y="2769359"/>
            <a:ext cx="4848225" cy="3667125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16B8669-14DC-4685-9729-C7ABB0BBF85A}"/>
              </a:ext>
            </a:extLst>
          </p:cNvPr>
          <p:cNvSpPr/>
          <p:nvPr/>
        </p:nvSpPr>
        <p:spPr>
          <a:xfrm>
            <a:off x="662333" y="1684920"/>
            <a:ext cx="51228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b="1" dirty="0"/>
              <a:t>Diagrama de Secuencia:</a:t>
            </a:r>
          </a:p>
          <a:p>
            <a:endParaRPr lang="es-MX" sz="1400" dirty="0"/>
          </a:p>
          <a:p>
            <a:r>
              <a:rPr lang="es-MX" sz="1400" b="1" dirty="0"/>
              <a:t>Propósito: </a:t>
            </a:r>
            <a:r>
              <a:rPr lang="es-MX" sz="1400" dirty="0"/>
              <a:t>Muestra la interacción entre objetos a lo largo del tiempo para un caso de uso específico.</a:t>
            </a:r>
            <a:endParaRPr lang="es-CO" sz="14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08435CA-87A3-4BE4-A901-35ECF626BD99}"/>
              </a:ext>
            </a:extLst>
          </p:cNvPr>
          <p:cNvSpPr/>
          <p:nvPr/>
        </p:nvSpPr>
        <p:spPr>
          <a:xfrm>
            <a:off x="6695498" y="1684920"/>
            <a:ext cx="467970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400" b="1" dirty="0"/>
              <a:t>Diagrama de Actividades:</a:t>
            </a:r>
          </a:p>
          <a:p>
            <a:pPr algn="ctr"/>
            <a:endParaRPr lang="es-CO" sz="1400" dirty="0"/>
          </a:p>
          <a:p>
            <a:pPr algn="ctr"/>
            <a:r>
              <a:rPr lang="es-CO" sz="1400" b="1" dirty="0"/>
              <a:t>Propósito: </a:t>
            </a:r>
            <a:r>
              <a:rPr lang="es-CO" sz="1400" dirty="0"/>
              <a:t>Representa flujos de trabajo o procesos mediante actividades y decisiones. Importante para modelar lógica de negocio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546788D-A374-4A7D-8C3B-FC3178A87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5498" y="2854564"/>
            <a:ext cx="4517018" cy="393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7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Leguaje unificado de modelado -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7DC81A4-D518-4F4D-A3AB-FE6E65B70DA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6598" y="1554588"/>
            <a:ext cx="2539528" cy="52432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283B02A-EA4C-4B4E-BC77-A0352F25FD42}"/>
              </a:ext>
            </a:extLst>
          </p:cNvPr>
          <p:cNvSpPr/>
          <p:nvPr/>
        </p:nvSpPr>
        <p:spPr>
          <a:xfrm>
            <a:off x="5452261" y="1731689"/>
            <a:ext cx="394436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b="1" dirty="0"/>
              <a:t>Diagrama de Componentes</a:t>
            </a:r>
          </a:p>
          <a:p>
            <a:endParaRPr lang="es-MX" sz="1400" b="1" dirty="0"/>
          </a:p>
          <a:p>
            <a:r>
              <a:rPr lang="es-MX" sz="1400" b="1" dirty="0"/>
              <a:t>Propósito:</a:t>
            </a:r>
            <a:r>
              <a:rPr lang="es-MX" sz="1400" dirty="0"/>
              <a:t> Representa los componentes físicos del sistema y sus relaciones (paquetes, bibliotecas, módulos). Importante para diseñar arquitectura a nivel de despliegue lógico y modularidad del sistema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4A4AAF8-908F-4E84-89A3-561255739642}"/>
              </a:ext>
            </a:extLst>
          </p:cNvPr>
          <p:cNvSpPr/>
          <p:nvPr/>
        </p:nvSpPr>
        <p:spPr>
          <a:xfrm>
            <a:off x="63707" y="1839411"/>
            <a:ext cx="31543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b="1" dirty="0"/>
              <a:t>Diagrama de Estados:</a:t>
            </a:r>
          </a:p>
          <a:p>
            <a:pPr algn="ctr"/>
            <a:endParaRPr lang="es-MX" sz="1400" dirty="0"/>
          </a:p>
          <a:p>
            <a:pPr algn="ctr"/>
            <a:r>
              <a:rPr lang="es-MX" sz="1400" b="1" dirty="0"/>
              <a:t>Propósito:</a:t>
            </a:r>
            <a:r>
              <a:rPr lang="es-MX" sz="1400" dirty="0"/>
              <a:t> Muestra los distintos estados de un objeto y las transiciones entre ellos. Modelar comportamiento de objetos y su ciclo de vida</a:t>
            </a:r>
            <a:endParaRPr lang="es-CO" sz="1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21EA1B4-BFD2-4ADA-94A4-19F83A8AC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7774" y="1839411"/>
            <a:ext cx="2539528" cy="47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39285C-8C65-D7FC-0286-670AF400E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EC7B40E-EAE7-479A-B0D7-44B5C46907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ECD56CC-ACAB-7F88-4A3C-04DC81D1BA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B4190D0-30F9-F4A0-6B63-ED88C81AFA1A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Leguaje unificado de modelado -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Herramientas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CC4922F-51A2-7675-5350-15EFF3979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85" y="1896449"/>
            <a:ext cx="3026475" cy="21774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D807227-F821-95EB-0BE7-A9C6E8BBDF48}"/>
              </a:ext>
            </a:extLst>
          </p:cNvPr>
          <p:cNvSpPr txBox="1"/>
          <p:nvPr/>
        </p:nvSpPr>
        <p:spPr>
          <a:xfrm>
            <a:off x="372534" y="4024083"/>
            <a:ext cx="3552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6"/>
              </a:rPr>
              <a:t>https://www.visual-paradigm.com/</a:t>
            </a:r>
            <a:endParaRPr lang="es-CO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088616F-211A-696D-E495-0DE770B7BE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510" y="4537172"/>
            <a:ext cx="5849081" cy="166432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8DD188F-CC3D-5E54-E899-F29CAD7AF0DE}"/>
              </a:ext>
            </a:extLst>
          </p:cNvPr>
          <p:cNvSpPr txBox="1"/>
          <p:nvPr/>
        </p:nvSpPr>
        <p:spPr>
          <a:xfrm>
            <a:off x="2787619" y="6201501"/>
            <a:ext cx="207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8"/>
              </a:rPr>
              <a:t>https://staruml.io/</a:t>
            </a:r>
            <a:endParaRPr lang="es-CO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70B44D4-7ABC-F8F9-1E1F-35AB26AE74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5077" y="1698345"/>
            <a:ext cx="2195143" cy="200652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78F85134-F598-40FE-3A03-A9FE5C5A72D3}"/>
              </a:ext>
            </a:extLst>
          </p:cNvPr>
          <p:cNvSpPr txBox="1"/>
          <p:nvPr/>
        </p:nvSpPr>
        <p:spPr>
          <a:xfrm>
            <a:off x="4286204" y="3798508"/>
            <a:ext cx="361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10"/>
              </a:rPr>
              <a:t>https://www.lucidchart.com/pages</a:t>
            </a:r>
            <a:endParaRPr lang="es-CO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CA667C3-0F4D-5621-B9CC-D603A92F50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92685" y="1896449"/>
            <a:ext cx="2540933" cy="200653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2F07C25D-0EC7-2E03-8A59-B19A159907DD}"/>
              </a:ext>
            </a:extLst>
          </p:cNvPr>
          <p:cNvSpPr txBox="1"/>
          <p:nvPr/>
        </p:nvSpPr>
        <p:spPr>
          <a:xfrm>
            <a:off x="8562597" y="3875508"/>
            <a:ext cx="3001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12"/>
              </a:rPr>
              <a:t>https://www.drawio.com/</a:t>
            </a:r>
            <a:endParaRPr lang="es-CO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3DC26ACE-FF23-84F8-D70F-C0D8DE2A57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2532" y="4776045"/>
            <a:ext cx="5174602" cy="1172749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80D283B3-687C-9FEB-E6B4-8BFC806314B2}"/>
              </a:ext>
            </a:extLst>
          </p:cNvPr>
          <p:cNvSpPr txBox="1"/>
          <p:nvPr/>
        </p:nvSpPr>
        <p:spPr>
          <a:xfrm>
            <a:off x="7905795" y="6033282"/>
            <a:ext cx="2715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14"/>
              </a:rPr>
              <a:t>https://plantuml.com/es/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25923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80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73301" y="1512475"/>
            <a:ext cx="2551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DOCENTE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46BCA40-5E63-4666-B61E-950A09CACD7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3" y="2232987"/>
            <a:ext cx="1905001" cy="1938345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5F53470-EB51-4629-BF9A-8D46E896D7BB}"/>
              </a:ext>
            </a:extLst>
          </p:cNvPr>
          <p:cNvSpPr/>
          <p:nvPr/>
        </p:nvSpPr>
        <p:spPr>
          <a:xfrm>
            <a:off x="300055" y="4372294"/>
            <a:ext cx="2656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JAIRO FRANCISCO </a:t>
            </a:r>
          </a:p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SEOANES LEON</a:t>
            </a:r>
            <a:endParaRPr lang="es-CO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2BFFA08-D052-44ED-AFDE-92C8E1AB8019}"/>
              </a:ext>
            </a:extLst>
          </p:cNvPr>
          <p:cNvSpPr/>
          <p:nvPr/>
        </p:nvSpPr>
        <p:spPr>
          <a:xfrm>
            <a:off x="266924" y="5203291"/>
            <a:ext cx="2723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jairoseoanes@unicesar.edu.co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(300) 600 06 70</a:t>
            </a:r>
            <a:endParaRPr lang="es-CO" sz="1400" dirty="0"/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2F86DACD-D34E-4976-950E-8DBECE5AF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575012"/>
              </p:ext>
            </p:extLst>
          </p:nvPr>
        </p:nvGraphicFramePr>
        <p:xfrm>
          <a:off x="3390181" y="178214"/>
          <a:ext cx="8617789" cy="124336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617789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56861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Educación formal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4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3817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Ingeniero de sistemas</a:t>
                      </a:r>
                      <a:r>
                        <a:rPr lang="es-CO" sz="1400" dirty="0">
                          <a:effectLst/>
                        </a:rPr>
                        <a:t>, Universidad Popular del Cesar sede Valledupar,  </a:t>
                      </a:r>
                      <a:r>
                        <a:rPr lang="es-CO" sz="1400" kern="1200" dirty="0">
                          <a:effectLst/>
                        </a:rPr>
                        <a:t>Feb 2002 – Jun 2009.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MsC en Ingeniería de Sistemas y Computación</a:t>
                      </a:r>
                      <a:r>
                        <a:rPr lang="es-CO" sz="1400" dirty="0">
                          <a:effectLst/>
                        </a:rPr>
                        <a:t>, </a:t>
                      </a:r>
                      <a:r>
                        <a:rPr lang="es-CO" sz="1400" kern="1200" dirty="0">
                          <a:effectLst/>
                        </a:rPr>
                        <a:t>Universidad Nacional de Colombia, Bogotá, Feb 2011 – Mar 2015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PhD Ciencia, Tecnologia e innovación, Urbe, Venezuela, Mayo 2024</a:t>
                      </a:r>
                      <a:endParaRPr lang="es-CO" sz="18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</a:tbl>
          </a:graphicData>
        </a:graphic>
      </p:graphicFrame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E9D3B83C-8D75-42F7-A905-1B3FBE41A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390704"/>
              </p:ext>
            </p:extLst>
          </p:nvPr>
        </p:nvGraphicFramePr>
        <p:xfrm>
          <a:off x="3341793" y="1467975"/>
          <a:ext cx="8514272" cy="3982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14272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496761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dirty="0">
                          <a:solidFill>
                            <a:schemeClr val="accent1"/>
                          </a:solidFill>
                          <a:effectLst/>
                        </a:rPr>
                        <a:t>Formación complementaria</a:t>
                      </a:r>
                      <a:endParaRPr lang="es-CO" sz="1200" dirty="0">
                        <a:solidFill>
                          <a:schemeClr val="accent1"/>
                        </a:solidFill>
                        <a:effectLst/>
                      </a:endParaRPr>
                    </a:p>
                    <a:p>
                      <a:pPr marL="171450" indent="-1714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O" sz="500" dirty="0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2842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Graduate -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Cloud Foundations,</a:t>
                      </a:r>
                      <a:r>
                        <a:rPr lang="es-CO" sz="1400" b="0" dirty="0">
                          <a:solidFill>
                            <a:schemeClr val="tx1"/>
                          </a:solidFill>
                          <a:effectLst/>
                        </a:rPr>
                        <a:t> 2022                    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https://www.credly.com/go/p3Uwht36</a:t>
                      </a:r>
                      <a:endParaRPr lang="en-US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s-CO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Associate Cloud Engineer Path -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Cloud Academy, 2022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https://www.cloudskillsboost.google/public_profiles/c7e7936c-3e37-4bad-b822-74d40c49d0db</a:t>
                      </a:r>
                      <a:endParaRPr lang="en-US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320936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Fundamentos De Programación Con Énfasis En Cloud Computing – 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y Misión Tic 2022</a:t>
                      </a: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977986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Cloud Computing Foundations –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Academy, 2022</a:t>
                      </a:r>
                      <a:endParaRPr lang="es-CO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507024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Aplicación de cloud: retos y oportunidades de mejora para las empresas de software gestionando la computación en la nube – </a:t>
                      </a:r>
                      <a:r>
                        <a:rPr lang="es-E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Fedesoft</a:t>
                      </a:r>
                      <a:r>
                        <a:rPr lang="es-E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2023</a:t>
                      </a:r>
                    </a:p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s-E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Desarrollo De Aplicaciones Web En Angular, Para El Nivel </a:t>
                      </a:r>
                      <a:r>
                        <a:rPr lang="es-ES" sz="14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Frontend</a:t>
                      </a: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Universidad EAFIT,  2023 </a:t>
                      </a: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 Scrum Foundations – </a:t>
                      </a:r>
                      <a:r>
                        <a:rPr lang="es-CO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Intelligent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Training - </a:t>
                      </a:r>
                      <a:r>
                        <a:rPr lang="es-CO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MinTic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2023</a:t>
                      </a: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362892"/>
                  </a:ext>
                </a:extLst>
              </a:tr>
            </a:tbl>
          </a:graphicData>
        </a:graphic>
      </p:graphicFrame>
      <p:graphicFrame>
        <p:nvGraphicFramePr>
          <p:cNvPr id="33" name="Tabla 32">
            <a:extLst>
              <a:ext uri="{FF2B5EF4-FFF2-40B4-BE49-F238E27FC236}">
                <a16:creationId xmlns:a16="http://schemas.microsoft.com/office/drawing/2014/main" id="{6CCB9D7C-FCF5-46D5-9558-727A06D52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090083"/>
              </p:ext>
            </p:extLst>
          </p:nvPr>
        </p:nvGraphicFramePr>
        <p:xfrm>
          <a:off x="3390180" y="5540441"/>
          <a:ext cx="8617789" cy="111144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617789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56861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Experiencia profesional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2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500" dirty="0">
                          <a:effectLst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3817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Docente Universitario</a:t>
                      </a:r>
                      <a:r>
                        <a:rPr lang="es-CO" sz="1400" dirty="0">
                          <a:effectLst/>
                        </a:rPr>
                        <a:t>, Universidad Popular del Cesar sede Valledupar,  </a:t>
                      </a:r>
                      <a:r>
                        <a:rPr lang="es-CO" sz="1400" kern="1200" dirty="0">
                          <a:effectLst/>
                        </a:rPr>
                        <a:t>marzo del 2013.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effectLst/>
                        </a:rPr>
                        <a:t>Técnico de Sistemas Grado 11</a:t>
                      </a:r>
                      <a:r>
                        <a:rPr lang="es-CO" sz="1400" dirty="0">
                          <a:effectLst/>
                        </a:rPr>
                        <a:t>, </a:t>
                      </a:r>
                      <a:r>
                        <a:rPr lang="es-CO" sz="1400" kern="1200" dirty="0">
                          <a:effectLst/>
                        </a:rPr>
                        <a:t>Rama judicial Seccional Cesar, SRPA Valledupar, Junio del 2009</a:t>
                      </a:r>
                      <a:endParaRPr lang="es-CO" sz="1800" b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423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MODULO DE PATRONES DE DISEÑO DE SOFTWARE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A3CFE23-1646-4366-B90F-07BAF5DC1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6353850"/>
              </p:ext>
            </p:extLst>
          </p:nvPr>
        </p:nvGraphicFramePr>
        <p:xfrm>
          <a:off x="1204397" y="1651000"/>
          <a:ext cx="10259470" cy="4859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3827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MODULO DE PATRONES DE DISEÑO DE SOFTWARE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682A0E6C-B881-4E04-B204-A417BE8469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0698899"/>
              </p:ext>
            </p:extLst>
          </p:nvPr>
        </p:nvGraphicFramePr>
        <p:xfrm>
          <a:off x="1204397" y="1651000"/>
          <a:ext cx="10259470" cy="4859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50007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Leguaje unificado de modelado -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6E87F6-34F1-4D71-B326-0DF31A5C70BC}"/>
              </a:ext>
            </a:extLst>
          </p:cNvPr>
          <p:cNvSpPr txBox="1"/>
          <p:nvPr/>
        </p:nvSpPr>
        <p:spPr>
          <a:xfrm>
            <a:off x="5731933" y="1821891"/>
            <a:ext cx="63415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O" sz="2800" dirty="0"/>
          </a:p>
          <a:p>
            <a:pPr algn="ctr"/>
            <a:r>
              <a:rPr lang="es-MX" sz="2800" dirty="0"/>
              <a:t>UML es una notación gráfica unificada para representar múltiples características sistemas desarrollados con el paradigma de orientación a objetos. </a:t>
            </a:r>
          </a:p>
          <a:p>
            <a:pPr algn="ctr"/>
            <a:endParaRPr lang="es-MX" sz="2800" dirty="0"/>
          </a:p>
          <a:p>
            <a:endParaRPr lang="es-MX" dirty="0"/>
          </a:p>
          <a:p>
            <a:pPr algn="ctr"/>
            <a:r>
              <a:rPr lang="es-MX" sz="2400" b="1" dirty="0">
                <a:solidFill>
                  <a:schemeClr val="accent4"/>
                </a:solidFill>
              </a:rPr>
              <a:t>Captura de requisitos - Análisis - </a:t>
            </a:r>
          </a:p>
          <a:p>
            <a:pPr algn="ctr"/>
            <a:r>
              <a:rPr lang="es-MX" sz="2400" b="1" dirty="0">
                <a:solidFill>
                  <a:schemeClr val="accent4"/>
                </a:solidFill>
              </a:rPr>
              <a:t>Diseño – Implementación - Pruebas </a:t>
            </a:r>
            <a:endParaRPr lang="es-CO" sz="4800" b="1" dirty="0">
              <a:solidFill>
                <a:schemeClr val="accent4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33F9AF9-CA88-465B-B5B2-14A90354E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91" y="2086210"/>
            <a:ext cx="471340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64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Leguaje unificado de modelado -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6E87F6-34F1-4D71-B326-0DF31A5C70BC}"/>
              </a:ext>
            </a:extLst>
          </p:cNvPr>
          <p:cNvSpPr txBox="1"/>
          <p:nvPr/>
        </p:nvSpPr>
        <p:spPr>
          <a:xfrm>
            <a:off x="5452533" y="1712038"/>
            <a:ext cx="6341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Vista de casos de uso:  </a:t>
            </a:r>
            <a:r>
              <a:rPr lang="es-CO" dirty="0"/>
              <a:t>Diagramas de Casos de Uso </a:t>
            </a:r>
            <a:endParaRPr lang="es-CO" sz="28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4670CF5-F4AC-4878-9478-546684B0D1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13"/>
          <a:stretch/>
        </p:blipFill>
        <p:spPr>
          <a:xfrm>
            <a:off x="118534" y="1811913"/>
            <a:ext cx="5020732" cy="487222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C2CB236-EA7D-4605-BB69-69DDF6662C9F}"/>
              </a:ext>
            </a:extLst>
          </p:cNvPr>
          <p:cNvSpPr txBox="1"/>
          <p:nvPr/>
        </p:nvSpPr>
        <p:spPr>
          <a:xfrm>
            <a:off x="5452530" y="2508020"/>
            <a:ext cx="66209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Vista lógica:  </a:t>
            </a:r>
          </a:p>
          <a:p>
            <a:r>
              <a:rPr lang="es-CO" dirty="0"/>
              <a:t>Estructura: Diagrama de clases y diagramas de objetos</a:t>
            </a:r>
          </a:p>
          <a:p>
            <a:r>
              <a:rPr lang="es-MX" dirty="0"/>
              <a:t>Interacción</a:t>
            </a:r>
            <a:r>
              <a:rPr lang="es-CO" dirty="0"/>
              <a:t>: Diagrama de estado, secuencia, colaboración y actividad</a:t>
            </a:r>
            <a:endParaRPr lang="es-CO" sz="2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56547C-9E52-4B2E-A50D-D54228540D19}"/>
              </a:ext>
            </a:extLst>
          </p:cNvPr>
          <p:cNvSpPr txBox="1"/>
          <p:nvPr/>
        </p:nvSpPr>
        <p:spPr>
          <a:xfrm>
            <a:off x="5452530" y="3891867"/>
            <a:ext cx="662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Vista de implantación: </a:t>
            </a:r>
            <a:r>
              <a:rPr lang="es-MX" dirty="0"/>
              <a:t>Diagrama de despliegue</a:t>
            </a:r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BCE7E15-466B-413E-B708-C267B5E9456C}"/>
              </a:ext>
            </a:extLst>
          </p:cNvPr>
          <p:cNvSpPr txBox="1"/>
          <p:nvPr/>
        </p:nvSpPr>
        <p:spPr>
          <a:xfrm>
            <a:off x="5452530" y="4747131"/>
            <a:ext cx="662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Vista de componentes:  </a:t>
            </a:r>
            <a:r>
              <a:rPr lang="es-MX" dirty="0"/>
              <a:t>Diagrama de componentes</a:t>
            </a:r>
            <a:endParaRPr lang="es-CO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845530C-B457-4997-9AB3-698D02A207FB}"/>
              </a:ext>
            </a:extLst>
          </p:cNvPr>
          <p:cNvSpPr txBox="1"/>
          <p:nvPr/>
        </p:nvSpPr>
        <p:spPr>
          <a:xfrm>
            <a:off x="5452531" y="5602395"/>
            <a:ext cx="6620933" cy="8002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800" dirty="0"/>
              <a:t>Vista de concurrencia:  </a:t>
            </a:r>
          </a:p>
          <a:p>
            <a:r>
              <a:rPr lang="es-MX" dirty="0"/>
              <a:t>Vista lógica + Vista de componentes + Vista de implantación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2148122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Leguaje unificado de modelado -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Learn 14 types of UML diagrams in one article - Cybermedian">
            <a:extLst>
              <a:ext uri="{FF2B5EF4-FFF2-40B4-BE49-F238E27FC236}">
                <a16:creationId xmlns:a16="http://schemas.microsoft.com/office/drawing/2014/main" id="{1582A328-AD14-459F-A2E2-B9727D325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98" y="1718432"/>
            <a:ext cx="8097833" cy="486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F10BC42-1B3F-4088-AE44-6F077EFB204F}"/>
              </a:ext>
            </a:extLst>
          </p:cNvPr>
          <p:cNvSpPr txBox="1"/>
          <p:nvPr/>
        </p:nvSpPr>
        <p:spPr>
          <a:xfrm>
            <a:off x="2902702" y="4182533"/>
            <a:ext cx="1286933" cy="635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3B26CB9-78FB-4819-BA83-F910633C70A8}"/>
              </a:ext>
            </a:extLst>
          </p:cNvPr>
          <p:cNvSpPr txBox="1"/>
          <p:nvPr/>
        </p:nvSpPr>
        <p:spPr>
          <a:xfrm>
            <a:off x="4367436" y="5208566"/>
            <a:ext cx="2006600" cy="635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148FBE9-61E0-4A87-9BC2-66F4CC893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1575" y="1621365"/>
            <a:ext cx="3645727" cy="232314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947CEF9-DF42-435D-B835-F4AD382D7236}"/>
              </a:ext>
            </a:extLst>
          </p:cNvPr>
          <p:cNvSpPr/>
          <p:nvPr/>
        </p:nvSpPr>
        <p:spPr>
          <a:xfrm>
            <a:off x="8729134" y="4038368"/>
            <a:ext cx="32181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200" dirty="0"/>
              <a:t>ampliamente utilizado, si es ≥ 60% de las fuentes</a:t>
            </a:r>
          </a:p>
          <a:p>
            <a:r>
              <a:rPr lang="es-MX" sz="1200" dirty="0"/>
              <a:t>escasamente utilizado si es ≤ 40% de las fuentes</a:t>
            </a:r>
            <a:endParaRPr lang="es-CO" sz="12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C0C774D-0153-42E6-94DA-06056117C245}"/>
              </a:ext>
            </a:extLst>
          </p:cNvPr>
          <p:cNvSpPr/>
          <p:nvPr/>
        </p:nvSpPr>
        <p:spPr>
          <a:xfrm>
            <a:off x="8599376" y="4711791"/>
            <a:ext cx="3477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7"/>
              </a:rPr>
              <a:t>https://www.visual-paradigm.com/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855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Leguaje unificado de modelado -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199C6D-FE8D-4B8B-94C3-EFDCFFF552C3}"/>
              </a:ext>
            </a:extLst>
          </p:cNvPr>
          <p:cNvSpPr/>
          <p:nvPr/>
        </p:nvSpPr>
        <p:spPr>
          <a:xfrm>
            <a:off x="372534" y="1656396"/>
            <a:ext cx="5891373" cy="107721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b="1" dirty="0"/>
              <a:t>Diagrama de Casos de Uso</a:t>
            </a:r>
          </a:p>
          <a:p>
            <a:endParaRPr lang="es-MX" sz="1400" b="1" dirty="0"/>
          </a:p>
          <a:p>
            <a:r>
              <a:rPr lang="es-MX" sz="1600" b="1" dirty="0"/>
              <a:t>Propósito:</a:t>
            </a:r>
            <a:r>
              <a:rPr lang="es-MX" sz="1600" dirty="0"/>
              <a:t> Representa las funcionalidades del sistema desde el punto de vista del usuario (actores y casos de uso).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49735D7-4D6F-447F-B737-AAC1A159E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493" y="2996417"/>
            <a:ext cx="4820008" cy="341736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E6ED435-508E-4A6F-A5E7-CEB19787A178}"/>
              </a:ext>
            </a:extLst>
          </p:cNvPr>
          <p:cNvSpPr/>
          <p:nvPr/>
        </p:nvSpPr>
        <p:spPr>
          <a:xfrm>
            <a:off x="7377345" y="4392359"/>
            <a:ext cx="4569957" cy="196977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s-MX" sz="1400" b="1" dirty="0"/>
          </a:p>
          <a:p>
            <a:r>
              <a:rPr lang="es-MX" b="1" dirty="0"/>
              <a:t>Relaciones entre Casos de Uso: </a:t>
            </a:r>
            <a:r>
              <a:rPr lang="es-MX" dirty="0"/>
              <a:t>Entre dos casos de uso puede haber las siguientes relaciones:</a:t>
            </a:r>
          </a:p>
          <a:p>
            <a:r>
              <a:rPr lang="es-MX" dirty="0"/>
              <a:t>·  Extiende: Cuando un caso de uso especializa a otro extendiendo su funcionalidad.</a:t>
            </a:r>
          </a:p>
          <a:p>
            <a:r>
              <a:rPr lang="es-MX" dirty="0"/>
              <a:t>·  Usa: Cuando un caso de uso utiliza a otro.</a:t>
            </a:r>
            <a:endParaRPr lang="es-MX" sz="14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3BDA87-04FB-404F-9362-17DCCF7A1AB3}"/>
              </a:ext>
            </a:extLst>
          </p:cNvPr>
          <p:cNvSpPr/>
          <p:nvPr/>
        </p:nvSpPr>
        <p:spPr>
          <a:xfrm>
            <a:off x="526227" y="3227769"/>
            <a:ext cx="23318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/>
              <a:t>Actor: </a:t>
            </a:r>
            <a:r>
              <a:rPr lang="es-MX" dirty="0"/>
              <a:t>entidad externa al sistema que realiza algún tipo de interacción con el mismo.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1CD1C3B-CEF4-4861-837F-D1387C8676AD}"/>
              </a:ext>
            </a:extLst>
          </p:cNvPr>
          <p:cNvSpPr/>
          <p:nvPr/>
        </p:nvSpPr>
        <p:spPr>
          <a:xfrm>
            <a:off x="7549528" y="2021959"/>
            <a:ext cx="45699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/>
              <a:t>Casos de Uso: </a:t>
            </a:r>
            <a:r>
              <a:rPr lang="es-MX" dirty="0"/>
              <a:t>expresa una unidad coherente de funcionalidad, y se representa en el Diagrama de Casos de Uso mediante una elipse con el nombre del caso de uso en su interior. </a:t>
            </a:r>
          </a:p>
        </p:txBody>
      </p:sp>
    </p:spTree>
    <p:extLst>
      <p:ext uri="{BB962C8B-B14F-4D97-AF65-F5344CB8AC3E}">
        <p14:creationId xmlns:p14="http://schemas.microsoft.com/office/powerpoint/2010/main" val="790816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Leguaje unificado de modelado -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199C6D-FE8D-4B8B-94C3-EFDCFFF552C3}"/>
              </a:ext>
            </a:extLst>
          </p:cNvPr>
          <p:cNvSpPr/>
          <p:nvPr/>
        </p:nvSpPr>
        <p:spPr>
          <a:xfrm>
            <a:off x="372534" y="1633292"/>
            <a:ext cx="6304668" cy="9848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sz="1600" b="1" dirty="0"/>
              <a:t>Diagrama de Clases:</a:t>
            </a:r>
          </a:p>
          <a:p>
            <a:endParaRPr lang="es-MX" sz="1400" dirty="0"/>
          </a:p>
          <a:p>
            <a:r>
              <a:rPr lang="es-MX" sz="1400" b="1" dirty="0"/>
              <a:t>Propósito:</a:t>
            </a:r>
            <a:r>
              <a:rPr lang="es-MX" sz="1400" dirty="0"/>
              <a:t> Representa la estructura estática del sistema: clases, atributos, métodos y relaciones (herencia, asociación, composición, etc.).</a:t>
            </a:r>
            <a:endParaRPr lang="es-CO" sz="1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6DCF640-C69B-4A4A-844B-5537B342BDF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11169" y="1878862"/>
            <a:ext cx="3401670" cy="480527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1684A77-4C8F-4BF4-AE6D-BF6D20510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30" y="2832092"/>
            <a:ext cx="2038537" cy="192602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A426B2C-D093-4326-B6E0-0B8166E448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78"/>
          <a:stretch/>
        </p:blipFill>
        <p:spPr>
          <a:xfrm>
            <a:off x="1196005" y="4758113"/>
            <a:ext cx="5561252" cy="19260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9C1AAD4-675A-4913-95BA-1BACA4DAEC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3563" y="3171875"/>
            <a:ext cx="4120047" cy="11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8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CD6EBE15A62E34E89969CF57D6517B8" ma:contentTypeVersion="12" ma:contentTypeDescription="Crear nuevo documento." ma:contentTypeScope="" ma:versionID="1415d44f56078c12d6e7ea41abfbc068">
  <xsd:schema xmlns:xsd="http://www.w3.org/2001/XMLSchema" xmlns:xs="http://www.w3.org/2001/XMLSchema" xmlns:p="http://schemas.microsoft.com/office/2006/metadata/properties" xmlns:ns3="36637d54-165a-4fc4-ae70-f7ce3588f56f" xmlns:ns4="4614200c-5cb5-47b3-98ec-639e74d6fda2" targetNamespace="http://schemas.microsoft.com/office/2006/metadata/properties" ma:root="true" ma:fieldsID="53b7bca3bb2156eddf5a094976ed3c2b" ns3:_="" ns4:_="">
    <xsd:import namespace="36637d54-165a-4fc4-ae70-f7ce3588f56f"/>
    <xsd:import namespace="4614200c-5cb5-47b3-98ec-639e74d6fda2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4:MigrationSourceID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637d54-165a-4fc4-ae70-f7ce3588f56f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14200c-5cb5-47b3-98ec-639e74d6fda2" elementFormDefault="qualified">
    <xsd:import namespace="http://schemas.microsoft.com/office/2006/documentManagement/types"/>
    <xsd:import namespace="http://schemas.microsoft.com/office/infopath/2007/PartnerControls"/>
    <xsd:element name="MigrationSourceID" ma:index="13" nillable="true" ma:displayName="MigrationSourceID" ma:internalName="MigrationSourceID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6637d54-165a-4fc4-ae70-f7ce3588f56f" xsi:nil="true"/>
  </documentManagement>
</p:properties>
</file>

<file path=customXml/itemProps1.xml><?xml version="1.0" encoding="utf-8"?>
<ds:datastoreItem xmlns:ds="http://schemas.openxmlformats.org/officeDocument/2006/customXml" ds:itemID="{2DC2EA32-4821-453D-987D-B790847D71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637d54-165a-4fc4-ae70-f7ce3588f56f"/>
    <ds:schemaRef ds:uri="4614200c-5cb5-47b3-98ec-639e74d6fd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50CDAC0-BE65-4CF2-9493-EB21E9AC51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73AC45-5FA6-49BA-BAB1-45846B1036E8}">
  <ds:schemaRefs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4614200c-5cb5-47b3-98ec-639e74d6fda2"/>
    <ds:schemaRef ds:uri="http://schemas.microsoft.com/office/2006/metadata/properties"/>
    <ds:schemaRef ds:uri="36637d54-165a-4fc4-ae70-f7ce3588f56f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7913</TotalTime>
  <Words>799</Words>
  <Application>Microsoft Office PowerPoint</Application>
  <PresentationFormat>Panorámica</PresentationFormat>
  <Paragraphs>116</Paragraphs>
  <Slides>13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Tahoma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Tomas Eduardo Quiroz Lpez</dc:creator>
  <cp:lastModifiedBy>Técnico Sistemas Centro Servicios Sistema Penal Adolescentes - Cesar - Valledupar</cp:lastModifiedBy>
  <cp:revision>383</cp:revision>
  <dcterms:created xsi:type="dcterms:W3CDTF">2020-04-21T17:48:51Z</dcterms:created>
  <dcterms:modified xsi:type="dcterms:W3CDTF">2025-11-10T20:52:20Z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0x010100DCD6EBE15A62E34E89969CF57D6517B8</vt:lpwstr>
  </property>
</Properties>
</file>